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3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36" r:id="rId20"/>
    <p:sldId id="335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38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39" r:id="rId48"/>
    <p:sldId id="299" r:id="rId49"/>
    <p:sldId id="300" r:id="rId50"/>
    <p:sldId id="34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3" r:id="rId63"/>
    <p:sldId id="314" r:id="rId64"/>
    <p:sldId id="341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 autoAdjust="0"/>
    <p:restoredTop sz="94660"/>
  </p:normalViewPr>
  <p:slideViewPr>
    <p:cSldViewPr>
      <p:cViewPr varScale="1">
        <p:scale>
          <a:sx n="124" d="100"/>
          <a:sy n="124" d="100"/>
        </p:scale>
        <p:origin x="123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6A80-B2E3-4E0B-8AF8-884AD12A103C}" type="datetimeFigureOut">
              <a:rPr lang="en-US" smtClean="0"/>
              <a:pPr/>
              <a:t>9/12/2022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9CE9-0A05-4EE8-8283-78A484CC7F22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unity3d.com/Manual/ExecutionOrder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Unity </a:t>
            </a:r>
            <a:r>
              <a:rPr lang="en-US" dirty="0" err="1"/>
              <a:t>alapjai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Anyagjellemző</a:t>
            </a:r>
            <a:r>
              <a:rPr lang="en-US" dirty="0"/>
              <a:t> </a:t>
            </a:r>
            <a:r>
              <a:rPr lang="en-US" dirty="0" err="1"/>
              <a:t>befejezése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textúra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volt a </a:t>
            </a:r>
            <a:r>
              <a:rPr lang="en-US" dirty="0" err="1"/>
              <a:t>fájlba</a:t>
            </a:r>
            <a:r>
              <a:rPr lang="en-US" dirty="0"/>
              <a:t> </a:t>
            </a:r>
            <a:r>
              <a:rPr lang="en-US" dirty="0" err="1"/>
              <a:t>mentve</a:t>
            </a:r>
            <a:endParaRPr lang="en-US" dirty="0"/>
          </a:p>
          <a:p>
            <a:r>
              <a:rPr lang="en-US" dirty="0" err="1"/>
              <a:t>Importáljuk</a:t>
            </a:r>
            <a:r>
              <a:rPr lang="en-US" dirty="0"/>
              <a:t> a </a:t>
            </a:r>
            <a:r>
              <a:rPr lang="en-US" dirty="0" err="1"/>
              <a:t>textúrát</a:t>
            </a:r>
            <a:r>
              <a:rPr lang="en-US" dirty="0"/>
              <a:t> is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Assetek</a:t>
            </a:r>
            <a:r>
              <a:rPr lang="en-US" dirty="0"/>
              <a:t> </a:t>
            </a:r>
            <a:r>
              <a:rPr lang="en-US" dirty="0" err="1"/>
              <a:t>közé</a:t>
            </a:r>
            <a:r>
              <a:rPr lang="en-US" dirty="0"/>
              <a:t> (gamedevgateuv.jpg)</a:t>
            </a:r>
          </a:p>
          <a:p>
            <a:r>
              <a:rPr lang="en-US" dirty="0" err="1"/>
              <a:t>Keressük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Asset-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 a </a:t>
            </a:r>
            <a:r>
              <a:rPr lang="en-US" dirty="0" err="1"/>
              <a:t>modell</a:t>
            </a:r>
            <a:r>
              <a:rPr lang="en-US" dirty="0"/>
              <a:t> </a:t>
            </a:r>
            <a:r>
              <a:rPr lang="en-US" dirty="0" err="1"/>
              <a:t>anyagjellemzőjét</a:t>
            </a:r>
            <a:r>
              <a:rPr lang="en-US" dirty="0"/>
              <a:t> (</a:t>
            </a:r>
            <a:r>
              <a:rPr lang="en-US" dirty="0" err="1"/>
              <a:t>vagy</a:t>
            </a:r>
            <a:r>
              <a:rPr lang="en-US" dirty="0"/>
              <a:t> ha </a:t>
            </a:r>
            <a:r>
              <a:rPr lang="en-US" dirty="0" err="1"/>
              <a:t>nincs</a:t>
            </a:r>
            <a:r>
              <a:rPr lang="en-US" dirty="0"/>
              <a:t>, </a:t>
            </a:r>
            <a:r>
              <a:rPr lang="en-US" dirty="0" err="1"/>
              <a:t>hozzunk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Material </a:t>
            </a:r>
            <a:r>
              <a:rPr lang="en-US" dirty="0" err="1"/>
              <a:t>assetet</a:t>
            </a:r>
            <a:r>
              <a:rPr lang="en-US" dirty="0"/>
              <a:t>)</a:t>
            </a:r>
          </a:p>
          <a:p>
            <a:r>
              <a:rPr lang="en-US" dirty="0" err="1"/>
              <a:t>Rögzítsük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inspectorba</a:t>
            </a:r>
            <a:r>
              <a:rPr lang="en-US" dirty="0"/>
              <a:t> (</a:t>
            </a:r>
            <a:r>
              <a:rPr lang="en-US" dirty="0" err="1"/>
              <a:t>köv</a:t>
            </a:r>
            <a:r>
              <a:rPr lang="en-US" dirty="0"/>
              <a:t>. </a:t>
            </a:r>
            <a:r>
              <a:rPr lang="en-US" dirty="0" err="1"/>
              <a:t>dia</a:t>
            </a:r>
            <a:r>
              <a:rPr lang="en-US" dirty="0"/>
              <a:t>)</a:t>
            </a:r>
            <a:endParaRPr lang="hu-H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Inspector </a:t>
            </a:r>
            <a:r>
              <a:rPr lang="en-US" dirty="0" err="1"/>
              <a:t>rögzítés</a:t>
            </a:r>
            <a:endParaRPr lang="hu-H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066800"/>
            <a:ext cx="7291388" cy="561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llipszis 4"/>
          <p:cNvSpPr/>
          <p:nvPr/>
        </p:nvSpPr>
        <p:spPr>
          <a:xfrm>
            <a:off x="7848600" y="1676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/>
          <p:cNvSpPr/>
          <p:nvPr/>
        </p:nvSpPr>
        <p:spPr>
          <a:xfrm>
            <a:off x="2514600" y="4648200"/>
            <a:ext cx="2209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Textúra</a:t>
            </a:r>
            <a:r>
              <a:rPr lang="en-US" dirty="0"/>
              <a:t> </a:t>
            </a:r>
            <a:r>
              <a:rPr lang="en-US" dirty="0" err="1"/>
              <a:t>megadása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-76200" y="838200"/>
            <a:ext cx="8229600" cy="9906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Keressük</a:t>
            </a:r>
            <a:r>
              <a:rPr lang="en-US" dirty="0"/>
              <a:t> meg a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albedo</a:t>
            </a:r>
            <a:r>
              <a:rPr lang="en-US" dirty="0"/>
              <a:t> </a:t>
            </a:r>
            <a:r>
              <a:rPr lang="en-US" dirty="0" err="1"/>
              <a:t>tulajdonságra</a:t>
            </a:r>
            <a:endParaRPr lang="hu-H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828800"/>
            <a:ext cx="6395956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Egyenes összekötő nyíllal 5"/>
          <p:cNvCxnSpPr/>
          <p:nvPr/>
        </p:nvCxnSpPr>
        <p:spPr>
          <a:xfrm rot="5400000" flipH="1" flipV="1">
            <a:off x="4572000" y="3657600"/>
            <a:ext cx="2362200" cy="1600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Anyagjellemző</a:t>
            </a:r>
            <a:r>
              <a:rPr lang="en-US" dirty="0"/>
              <a:t> </a:t>
            </a:r>
            <a:r>
              <a:rPr lang="en-US" dirty="0" err="1"/>
              <a:t>beállítása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Levehetjük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Inspector </a:t>
            </a:r>
            <a:r>
              <a:rPr lang="en-US" dirty="0" err="1"/>
              <a:t>rögzítést</a:t>
            </a:r>
            <a:r>
              <a:rPr lang="en-US" dirty="0"/>
              <a:t> (</a:t>
            </a:r>
            <a:r>
              <a:rPr lang="en-US" dirty="0" err="1"/>
              <a:t>lakat</a:t>
            </a:r>
            <a:r>
              <a:rPr lang="en-US" dirty="0"/>
              <a:t> </a:t>
            </a:r>
            <a:r>
              <a:rPr lang="en-US" dirty="0" err="1"/>
              <a:t>újbóli</a:t>
            </a:r>
            <a:r>
              <a:rPr lang="en-US" dirty="0"/>
              <a:t> </a:t>
            </a:r>
            <a:r>
              <a:rPr lang="en-US" dirty="0" err="1"/>
              <a:t>megnyomása</a:t>
            </a:r>
            <a:r>
              <a:rPr lang="en-US" dirty="0"/>
              <a:t>)</a:t>
            </a:r>
          </a:p>
          <a:p>
            <a:r>
              <a:rPr lang="en-US" dirty="0" err="1"/>
              <a:t>Keressük</a:t>
            </a:r>
            <a:r>
              <a:rPr lang="en-US" dirty="0"/>
              <a:t> meg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anyagjellemzőt</a:t>
            </a:r>
            <a:endParaRPr lang="en-US" dirty="0"/>
          </a:p>
          <a:p>
            <a:r>
              <a:rPr lang="en-US" dirty="0" err="1"/>
              <a:t>Húzzuk</a:t>
            </a:r>
            <a:r>
              <a:rPr lang="en-US" dirty="0"/>
              <a:t> a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látható</a:t>
            </a:r>
            <a:r>
              <a:rPr lang="en-US" dirty="0"/>
              <a:t> </a:t>
            </a:r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objektumra</a:t>
            </a:r>
            <a:endParaRPr lang="en-US" dirty="0"/>
          </a:p>
          <a:p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kész</a:t>
            </a:r>
            <a:endParaRPr lang="hu-H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behelyezése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2819400" cy="49529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Érdemes</a:t>
            </a:r>
            <a:r>
              <a:rPr lang="en-US" dirty="0"/>
              <a:t> prefab-</a:t>
            </a:r>
            <a:r>
              <a:rPr lang="en-US" dirty="0" err="1"/>
              <a:t>ot</a:t>
            </a:r>
            <a:r>
              <a:rPr lang="en-US" dirty="0"/>
              <a:t> </a:t>
            </a:r>
            <a:r>
              <a:rPr lang="en-US" dirty="0" err="1"/>
              <a:t>gyártani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el pl. Gate-re</a:t>
            </a:r>
          </a:p>
          <a:p>
            <a:r>
              <a:rPr lang="en-US" dirty="0"/>
              <a:t>A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nézetből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elkészült</a:t>
            </a:r>
            <a:r>
              <a:rPr lang="en-US" dirty="0"/>
              <a:t> </a:t>
            </a:r>
            <a:r>
              <a:rPr lang="en-US" dirty="0" err="1"/>
              <a:t>boltívet</a:t>
            </a:r>
            <a:r>
              <a:rPr lang="en-US" dirty="0"/>
              <a:t> (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hierarchiáját</a:t>
            </a:r>
            <a:r>
              <a:rPr lang="en-US" dirty="0"/>
              <a:t>) a prefab-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Asset </a:t>
            </a:r>
            <a:r>
              <a:rPr lang="en-US" dirty="0" err="1"/>
              <a:t>nézetbe</a:t>
            </a:r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</a:t>
            </a:r>
            <a:r>
              <a:rPr lang="en-US" dirty="0" err="1"/>
              <a:t>boltívet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is </a:t>
            </a:r>
            <a:r>
              <a:rPr lang="en-US" dirty="0" err="1"/>
              <a:t>törölhetjük</a:t>
            </a:r>
            <a:endParaRPr lang="en-US" dirty="0"/>
          </a:p>
          <a:p>
            <a:r>
              <a:rPr lang="en-US" dirty="0"/>
              <a:t>Ha a </a:t>
            </a:r>
            <a:r>
              <a:rPr lang="en-US" dirty="0" err="1"/>
              <a:t>prefabot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a </a:t>
            </a:r>
            <a:r>
              <a:rPr lang="en-US" dirty="0" err="1"/>
              <a:t>jelenetbe</a:t>
            </a:r>
            <a:r>
              <a:rPr lang="en-US" dirty="0"/>
              <a:t>, </a:t>
            </a:r>
            <a:r>
              <a:rPr lang="en-US" dirty="0" err="1"/>
              <a:t>teljes</a:t>
            </a:r>
            <a:r>
              <a:rPr lang="en-US" dirty="0"/>
              <a:t> </a:t>
            </a:r>
            <a:r>
              <a:rPr lang="en-US" dirty="0" err="1"/>
              <a:t>boltívet</a:t>
            </a:r>
            <a:r>
              <a:rPr lang="en-US" dirty="0"/>
              <a:t> </a:t>
            </a:r>
            <a:r>
              <a:rPr lang="en-US" dirty="0" err="1"/>
              <a:t>fogunk</a:t>
            </a:r>
            <a:r>
              <a:rPr lang="en-US" dirty="0"/>
              <a:t> </a:t>
            </a:r>
            <a:r>
              <a:rPr lang="en-US" dirty="0" err="1"/>
              <a:t>kapni</a:t>
            </a:r>
            <a:r>
              <a:rPr lang="en-US" dirty="0"/>
              <a:t> (</a:t>
            </a:r>
            <a:r>
              <a:rPr lang="en-US" dirty="0" err="1"/>
              <a:t>ki</a:t>
            </a:r>
            <a:r>
              <a:rPr lang="en-US" dirty="0"/>
              <a:t> is </a:t>
            </a:r>
            <a:r>
              <a:rPr lang="en-US" dirty="0" err="1"/>
              <a:t>próbálhatjuk</a:t>
            </a:r>
            <a:r>
              <a:rPr lang="en-US" dirty="0"/>
              <a:t>)</a:t>
            </a:r>
          </a:p>
          <a:p>
            <a:endParaRPr lang="hu-H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990600"/>
            <a:ext cx="49720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behelyezése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lehetőségünk</a:t>
            </a:r>
            <a:r>
              <a:rPr lang="en-US" dirty="0"/>
              <a:t> van:</a:t>
            </a:r>
          </a:p>
          <a:p>
            <a:r>
              <a:rPr lang="en-US" dirty="0" err="1"/>
              <a:t>Kézzel</a:t>
            </a:r>
            <a:r>
              <a:rPr lang="en-US" dirty="0"/>
              <a:t> </a:t>
            </a:r>
            <a:r>
              <a:rPr lang="en-US" dirty="0" err="1"/>
              <a:t>hozunk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prefab </a:t>
            </a:r>
            <a:r>
              <a:rPr lang="en-US" dirty="0" err="1"/>
              <a:t>példányokat</a:t>
            </a:r>
            <a:r>
              <a:rPr lang="en-US" dirty="0"/>
              <a:t>: </a:t>
            </a:r>
            <a:r>
              <a:rPr lang="en-US" dirty="0" err="1"/>
              <a:t>egyesével</a:t>
            </a:r>
            <a:r>
              <a:rPr lang="en-US" dirty="0"/>
              <a:t> </a:t>
            </a:r>
            <a:r>
              <a:rPr lang="en-US" dirty="0" err="1"/>
              <a:t>behúzzuk</a:t>
            </a:r>
            <a:r>
              <a:rPr lang="en-US" dirty="0"/>
              <a:t> a </a:t>
            </a:r>
            <a:r>
              <a:rPr lang="en-US" dirty="0" err="1"/>
              <a:t>jelenetbe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beállítjuk</a:t>
            </a:r>
            <a:r>
              <a:rPr lang="en-US" dirty="0"/>
              <a:t> </a:t>
            </a:r>
            <a:r>
              <a:rPr lang="en-US" dirty="0" err="1"/>
              <a:t>transzformációjukat</a:t>
            </a:r>
            <a:endParaRPr lang="en-US" dirty="0"/>
          </a:p>
          <a:p>
            <a:pPr lvl="1"/>
            <a:r>
              <a:rPr lang="en-US" dirty="0" err="1"/>
              <a:t>Kevés</a:t>
            </a:r>
            <a:r>
              <a:rPr lang="en-US" dirty="0"/>
              <a:t> </a:t>
            </a:r>
            <a:r>
              <a:rPr lang="en-US" dirty="0" err="1"/>
              <a:t>objektumnál</a:t>
            </a:r>
            <a:r>
              <a:rPr lang="en-US" dirty="0"/>
              <a:t> </a:t>
            </a:r>
            <a:r>
              <a:rPr lang="en-US" dirty="0" err="1"/>
              <a:t>előnyös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a </a:t>
            </a:r>
            <a:r>
              <a:rPr lang="en-US" dirty="0" err="1"/>
              <a:t>mószer</a:t>
            </a:r>
            <a:endParaRPr lang="en-US" dirty="0"/>
          </a:p>
          <a:p>
            <a:r>
              <a:rPr lang="en-US" dirty="0" err="1"/>
              <a:t>Írunk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szkriptet</a:t>
            </a:r>
            <a:r>
              <a:rPr lang="en-US" dirty="0"/>
              <a:t>,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példányosítja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indításakor</a:t>
            </a:r>
            <a:endParaRPr lang="en-US" dirty="0"/>
          </a:p>
          <a:p>
            <a:pPr lvl="1"/>
            <a:r>
              <a:rPr lang="en-US" dirty="0" err="1"/>
              <a:t>Procedurális</a:t>
            </a:r>
            <a:r>
              <a:rPr lang="en-US" dirty="0"/>
              <a:t> </a:t>
            </a:r>
            <a:r>
              <a:rPr lang="en-US" dirty="0" err="1"/>
              <a:t>pályagenerálás</a:t>
            </a:r>
            <a:r>
              <a:rPr lang="en-US" dirty="0"/>
              <a:t>, n</a:t>
            </a:r>
            <a:r>
              <a:rPr lang="hu-HU" dirty="0"/>
              <a:t>a</a:t>
            </a:r>
            <a:r>
              <a:rPr lang="en-US" dirty="0" err="1"/>
              <a:t>gy</a:t>
            </a:r>
            <a:r>
              <a:rPr lang="en-US" dirty="0"/>
              <a:t> </a:t>
            </a:r>
            <a:r>
              <a:rPr lang="en-US" dirty="0" err="1"/>
              <a:t>mennyiségnél</a:t>
            </a:r>
            <a:r>
              <a:rPr lang="en-US" dirty="0"/>
              <a:t>, random </a:t>
            </a:r>
            <a:r>
              <a:rPr lang="en-US" dirty="0" err="1"/>
              <a:t>elhelyezésnél</a:t>
            </a:r>
            <a:r>
              <a:rPr lang="en-US" dirty="0"/>
              <a:t> </a:t>
            </a:r>
            <a:r>
              <a:rPr lang="en-US" dirty="0" err="1"/>
              <a:t>előnyös</a:t>
            </a:r>
            <a:endParaRPr lang="en-US" dirty="0"/>
          </a:p>
          <a:p>
            <a:pPr lvl="1"/>
            <a:r>
              <a:rPr lang="en-US" dirty="0"/>
              <a:t>Ha </a:t>
            </a:r>
            <a:r>
              <a:rPr lang="en-US" dirty="0" err="1"/>
              <a:t>leállítjuk</a:t>
            </a:r>
            <a:r>
              <a:rPr lang="en-US" dirty="0"/>
              <a:t> a </a:t>
            </a:r>
            <a:r>
              <a:rPr lang="en-US" dirty="0" err="1"/>
              <a:t>játékot</a:t>
            </a:r>
            <a:r>
              <a:rPr lang="en-US" dirty="0"/>
              <a:t> </a:t>
            </a:r>
            <a:r>
              <a:rPr lang="en-US" dirty="0" err="1"/>
              <a:t>eltűnnek</a:t>
            </a:r>
            <a:r>
              <a:rPr lang="en-US" dirty="0"/>
              <a:t> a </a:t>
            </a:r>
            <a:r>
              <a:rPr lang="en-US" dirty="0" err="1"/>
              <a:t>generált</a:t>
            </a:r>
            <a:r>
              <a:rPr lang="en-US" dirty="0"/>
              <a:t> </a:t>
            </a:r>
            <a:r>
              <a:rPr lang="en-US" dirty="0" err="1"/>
              <a:t>objektumok</a:t>
            </a:r>
            <a:endParaRPr lang="en-US" dirty="0"/>
          </a:p>
          <a:p>
            <a:pPr lvl="1"/>
            <a:r>
              <a:rPr lang="en-US" dirty="0"/>
              <a:t>Ha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közben</a:t>
            </a:r>
            <a:r>
              <a:rPr lang="en-US" dirty="0"/>
              <a:t> </a:t>
            </a:r>
            <a:r>
              <a:rPr lang="en-US" dirty="0" err="1"/>
              <a:t>kimásoljuk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szerkesztés</a:t>
            </a:r>
            <a:r>
              <a:rPr lang="en-US" dirty="0"/>
              <a:t> </a:t>
            </a:r>
            <a:r>
              <a:rPr lang="en-US" dirty="0" err="1"/>
              <a:t>módban</a:t>
            </a:r>
            <a:r>
              <a:rPr lang="en-US" dirty="0"/>
              <a:t> </a:t>
            </a:r>
            <a:r>
              <a:rPr lang="en-US" dirty="0" err="1"/>
              <a:t>beillesztjük</a:t>
            </a:r>
            <a:r>
              <a:rPr lang="en-US" dirty="0"/>
              <a:t> (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</a:t>
            </a:r>
            <a:r>
              <a:rPr lang="en-US" dirty="0"/>
              <a:t>),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elmenthetjük</a:t>
            </a:r>
            <a:r>
              <a:rPr lang="en-US" dirty="0"/>
              <a:t> a </a:t>
            </a:r>
            <a:r>
              <a:rPr lang="en-US" dirty="0" err="1"/>
              <a:t>jelenetet</a:t>
            </a:r>
            <a:r>
              <a:rPr lang="en-US" dirty="0"/>
              <a:t>.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után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a </a:t>
            </a:r>
            <a:r>
              <a:rPr lang="en-US" dirty="0" err="1"/>
              <a:t>generáló</a:t>
            </a:r>
            <a:r>
              <a:rPr lang="en-US" dirty="0"/>
              <a:t> </a:t>
            </a:r>
            <a:r>
              <a:rPr lang="en-US" dirty="0" err="1"/>
              <a:t>szkriptet</a:t>
            </a:r>
            <a:r>
              <a:rPr lang="en-US" dirty="0"/>
              <a:t> </a:t>
            </a:r>
            <a:r>
              <a:rPr lang="en-US" dirty="0" err="1"/>
              <a:t>kikapcsolni</a:t>
            </a:r>
            <a:endParaRPr lang="hu-H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létrehozása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üres</a:t>
            </a:r>
            <a:r>
              <a:rPr lang="en-US" dirty="0"/>
              <a:t> </a:t>
            </a:r>
            <a:r>
              <a:rPr lang="en-US" dirty="0" err="1"/>
              <a:t>játékobjektumot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(pl </a:t>
            </a:r>
            <a:r>
              <a:rPr lang="en-US" dirty="0" err="1"/>
              <a:t>LevelGenerator-ra</a:t>
            </a:r>
            <a:r>
              <a:rPr lang="en-US" dirty="0"/>
              <a:t>)</a:t>
            </a:r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kompnenst</a:t>
            </a:r>
            <a:endParaRPr lang="en-US" dirty="0"/>
          </a:p>
          <a:p>
            <a:r>
              <a:rPr lang="en-US" dirty="0" err="1"/>
              <a:t>Válasszuk</a:t>
            </a:r>
            <a:r>
              <a:rPr lang="en-US" dirty="0"/>
              <a:t> a script </a:t>
            </a:r>
            <a:r>
              <a:rPr lang="en-US" dirty="0" err="1"/>
              <a:t>típust</a:t>
            </a:r>
            <a:endParaRPr lang="en-US" dirty="0"/>
          </a:p>
          <a:p>
            <a:r>
              <a:rPr lang="en-US" dirty="0" err="1"/>
              <a:t>Válasszuk</a:t>
            </a:r>
            <a:r>
              <a:rPr lang="en-US" dirty="0"/>
              <a:t> a C# </a:t>
            </a:r>
            <a:r>
              <a:rPr lang="en-US" dirty="0" err="1"/>
              <a:t>típust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el </a:t>
            </a:r>
            <a:r>
              <a:rPr lang="en-US" dirty="0" err="1"/>
              <a:t>ezt</a:t>
            </a:r>
            <a:r>
              <a:rPr lang="en-US" dirty="0"/>
              <a:t> is </a:t>
            </a:r>
            <a:r>
              <a:rPr lang="en-US" dirty="0" err="1"/>
              <a:t>LevelGenerator-nak</a:t>
            </a:r>
            <a:endParaRPr lang="hu-H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121134"/>
            <a:ext cx="3886200" cy="5508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llipszis 4"/>
          <p:cNvSpPr/>
          <p:nvPr/>
        </p:nvSpPr>
        <p:spPr>
          <a:xfrm>
            <a:off x="4876800" y="1219200"/>
            <a:ext cx="25146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5257800" y="2590800"/>
            <a:ext cx="3200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/>
          <p:cNvSpPr/>
          <p:nvPr/>
        </p:nvSpPr>
        <p:spPr>
          <a:xfrm>
            <a:off x="5257800" y="5943600"/>
            <a:ext cx="32004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szerkesztése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4343400" cy="4267199"/>
          </a:xfrm>
        </p:spPr>
        <p:txBody>
          <a:bodyPr>
            <a:normAutofit/>
          </a:bodyPr>
          <a:lstStyle/>
          <a:p>
            <a:r>
              <a:rPr lang="en-US" dirty="0" err="1"/>
              <a:t>Duplán</a:t>
            </a:r>
            <a:r>
              <a:rPr lang="en-US" dirty="0"/>
              <a:t> </a:t>
            </a:r>
            <a:r>
              <a:rPr lang="en-US" dirty="0" err="1"/>
              <a:t>kattintva</a:t>
            </a:r>
            <a:r>
              <a:rPr lang="en-US" dirty="0"/>
              <a:t> a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nevére</a:t>
            </a:r>
            <a:r>
              <a:rPr lang="en-US" dirty="0"/>
              <a:t> </a:t>
            </a:r>
            <a:r>
              <a:rPr lang="en-US" dirty="0" err="1"/>
              <a:t>előjön</a:t>
            </a:r>
            <a:r>
              <a:rPr lang="en-US" dirty="0"/>
              <a:t> a </a:t>
            </a:r>
            <a:r>
              <a:rPr lang="en-US" dirty="0" err="1"/>
              <a:t>szerkesztő</a:t>
            </a:r>
            <a:r>
              <a:rPr lang="en-US" dirty="0"/>
              <a:t>: Visual Studio</a:t>
            </a:r>
          </a:p>
          <a:p>
            <a:r>
              <a:rPr lang="en-US" dirty="0"/>
              <a:t>(Editor </a:t>
            </a:r>
            <a:r>
              <a:rPr lang="en-US" dirty="0" err="1"/>
              <a:t>beállítása</a:t>
            </a:r>
            <a:r>
              <a:rPr lang="en-US" dirty="0"/>
              <a:t>:     Edit → Preferences → External tools → External Script Editor)</a:t>
            </a:r>
            <a:endParaRPr lang="hu-H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2921" y="1600200"/>
            <a:ext cx="3954379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zövegdoboz 4"/>
          <p:cNvSpPr txBox="1"/>
          <p:nvPr/>
        </p:nvSpPr>
        <p:spPr>
          <a:xfrm>
            <a:off x="5715000" y="487680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Dupla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Klikk</a:t>
            </a:r>
            <a:endParaRPr lang="hu-HU" b="1" dirty="0">
              <a:solidFill>
                <a:srgbClr val="FF0000"/>
              </a:solidFill>
            </a:endParaRPr>
          </a:p>
        </p:txBody>
      </p:sp>
      <p:cxnSp>
        <p:nvCxnSpPr>
          <p:cNvPr id="6" name="Egyenes összekötő nyíllal 5"/>
          <p:cNvCxnSpPr>
            <a:stCxn id="5" idx="0"/>
          </p:cNvCxnSpPr>
          <p:nvPr/>
        </p:nvCxnSpPr>
        <p:spPr>
          <a:xfrm rot="5400000" flipH="1" flipV="1">
            <a:off x="5953875" y="3820274"/>
            <a:ext cx="1447792" cy="66526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Alap</a:t>
            </a:r>
            <a:r>
              <a:rPr lang="en-US" dirty="0"/>
              <a:t> Script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UnityEngine</a:t>
            </a:r>
            <a:r>
              <a:rPr lang="hu-HU" dirty="0"/>
              <a:t>;</a:t>
            </a:r>
          </a:p>
          <a:p>
            <a:pPr>
              <a:buNone/>
            </a:pP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System.Collections</a:t>
            </a:r>
            <a:r>
              <a:rPr lang="hu-HU" dirty="0"/>
              <a:t>;</a:t>
            </a:r>
            <a:endParaRPr lang="en-GB" dirty="0"/>
          </a:p>
          <a:p>
            <a:pPr>
              <a:buNone/>
            </a:pP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System.Collections.Generic</a:t>
            </a:r>
            <a:r>
              <a:rPr lang="hu-HU" dirty="0"/>
              <a:t>;</a:t>
            </a:r>
          </a:p>
          <a:p>
            <a:pPr>
              <a:buNone/>
            </a:pPr>
            <a:endParaRPr lang="hu-HU" dirty="0"/>
          </a:p>
          <a:p>
            <a:pPr>
              <a:buNone/>
            </a:pP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LevelGenerator</a:t>
            </a:r>
            <a:r>
              <a:rPr lang="hu-HU" dirty="0"/>
              <a:t> : </a:t>
            </a:r>
            <a:r>
              <a:rPr lang="hu-HU" dirty="0" err="1"/>
              <a:t>MonoBehaviour</a:t>
            </a:r>
            <a:r>
              <a:rPr lang="hu-HU" dirty="0"/>
              <a:t> {</a:t>
            </a:r>
          </a:p>
          <a:p>
            <a:pPr>
              <a:buNone/>
            </a:pPr>
            <a:endParaRPr lang="hu-HU" dirty="0"/>
          </a:p>
          <a:p>
            <a:pPr>
              <a:buNone/>
            </a:pPr>
            <a:r>
              <a:rPr lang="hu-HU" dirty="0"/>
              <a:t>	</a:t>
            </a:r>
            <a:r>
              <a:rPr lang="en-GB" dirty="0"/>
              <a:t>// Start is called before the first frame update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Start () {</a:t>
            </a:r>
          </a:p>
          <a:p>
            <a:pPr>
              <a:buNone/>
            </a:pPr>
            <a:r>
              <a:rPr lang="hu-HU" dirty="0"/>
              <a:t>	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	</a:t>
            </a:r>
          </a:p>
          <a:p>
            <a:pPr>
              <a:buNone/>
            </a:pPr>
            <a:r>
              <a:rPr lang="hu-HU" dirty="0"/>
              <a:t>	// Update is </a:t>
            </a:r>
            <a:r>
              <a:rPr lang="hu-HU" dirty="0" err="1"/>
              <a:t>called</a:t>
            </a:r>
            <a:r>
              <a:rPr lang="hu-HU" dirty="0"/>
              <a:t> </a:t>
            </a:r>
            <a:r>
              <a:rPr lang="hu-HU" dirty="0" err="1"/>
              <a:t>once</a:t>
            </a:r>
            <a:r>
              <a:rPr lang="hu-HU" dirty="0"/>
              <a:t> per </a:t>
            </a:r>
            <a:r>
              <a:rPr lang="hu-HU" dirty="0" err="1"/>
              <a:t>frame</a:t>
            </a:r>
            <a:endParaRPr lang="hu-HU" dirty="0"/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Update () {</a:t>
            </a:r>
          </a:p>
          <a:p>
            <a:pPr>
              <a:buNone/>
            </a:pPr>
            <a:r>
              <a:rPr lang="hu-HU" dirty="0"/>
              <a:t>	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}</a:t>
            </a:r>
          </a:p>
        </p:txBody>
      </p:sp>
      <p:sp>
        <p:nvSpPr>
          <p:cNvPr id="4" name="Szövegdoboz 3"/>
          <p:cNvSpPr txBox="1"/>
          <p:nvPr/>
        </p:nvSpPr>
        <p:spPr>
          <a:xfrm>
            <a:off x="6400800" y="2362200"/>
            <a:ext cx="18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Indításkor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hívódik</a:t>
            </a:r>
            <a:endParaRPr lang="hu-HU" b="1" dirty="0">
              <a:solidFill>
                <a:srgbClr val="FF0000"/>
              </a:solidFill>
            </a:endParaRPr>
          </a:p>
        </p:txBody>
      </p:sp>
      <p:cxnSp>
        <p:nvCxnSpPr>
          <p:cNvPr id="5" name="Egyenes összekötő nyíllal 4"/>
          <p:cNvCxnSpPr>
            <a:stCxn id="4" idx="1"/>
          </p:cNvCxnSpPr>
          <p:nvPr/>
        </p:nvCxnSpPr>
        <p:spPr>
          <a:xfrm rot="10800000" flipV="1">
            <a:off x="1981238" y="2546866"/>
            <a:ext cx="4419563" cy="8821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6324600" y="50292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Minden </a:t>
            </a:r>
            <a:r>
              <a:rPr lang="en-US" b="1" dirty="0" err="1">
                <a:solidFill>
                  <a:srgbClr val="FF0000"/>
                </a:solidFill>
              </a:rPr>
              <a:t>képkocka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számításakor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hívódik</a:t>
            </a:r>
            <a:endParaRPr lang="hu-HU" b="1" dirty="0">
              <a:solidFill>
                <a:srgbClr val="FF0000"/>
              </a:solidFill>
            </a:endParaRPr>
          </a:p>
        </p:txBody>
      </p:sp>
      <p:cxnSp>
        <p:nvCxnSpPr>
          <p:cNvPr id="9" name="Egyenes összekötő nyíllal 8"/>
          <p:cNvCxnSpPr>
            <a:stCxn id="8" idx="1"/>
          </p:cNvCxnSpPr>
          <p:nvPr/>
        </p:nvCxnSpPr>
        <p:spPr>
          <a:xfrm rot="10800000">
            <a:off x="2057400" y="5029200"/>
            <a:ext cx="4267200" cy="3231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GB" dirty="0" err="1"/>
              <a:t>Szkript</a:t>
            </a:r>
            <a:r>
              <a:rPr lang="en-GB" dirty="0"/>
              <a:t> </a:t>
            </a:r>
            <a:r>
              <a:rPr lang="en-GB" dirty="0" err="1"/>
              <a:t>alapok</a:t>
            </a:r>
            <a:endParaRPr lang="en-GB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388428" y="1892031"/>
            <a:ext cx="8229600" cy="469423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// </a:t>
            </a:r>
            <a:r>
              <a:rPr lang="es-ES" dirty="0" err="1"/>
              <a:t>Inicializáció</a:t>
            </a:r>
            <a:r>
              <a:rPr lang="es-ES" dirty="0"/>
              <a:t> (</a:t>
            </a:r>
            <a:r>
              <a:rPr lang="es-ES" dirty="0" err="1"/>
              <a:t>egyszer</a:t>
            </a:r>
            <a:r>
              <a:rPr lang="es-ES" dirty="0"/>
              <a:t> </a:t>
            </a:r>
            <a:r>
              <a:rPr lang="es-ES" dirty="0" err="1"/>
              <a:t>fut</a:t>
            </a:r>
            <a:r>
              <a:rPr lang="es-ES" dirty="0"/>
              <a:t>)</a:t>
            </a:r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load </a:t>
            </a:r>
            <a:r>
              <a:rPr lang="es-ES" dirty="0" err="1"/>
              <a:t>scene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gameobject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scene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 in </a:t>
            </a:r>
            <a:r>
              <a:rPr lang="es-ES" dirty="0" err="1"/>
              <a:t>gameobject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     </a:t>
            </a:r>
            <a:r>
              <a:rPr lang="es-ES" dirty="0" err="1"/>
              <a:t>initialize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// “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loop</a:t>
            </a:r>
            <a:r>
              <a:rPr lang="es-ES" dirty="0"/>
              <a:t>” (</a:t>
            </a:r>
            <a:r>
              <a:rPr lang="es-ES" dirty="0" err="1"/>
              <a:t>amíg</a:t>
            </a:r>
            <a:r>
              <a:rPr lang="es-ES" dirty="0"/>
              <a:t> a </a:t>
            </a:r>
            <a:r>
              <a:rPr lang="es-ES" dirty="0" err="1"/>
              <a:t>játékos</a:t>
            </a:r>
            <a:r>
              <a:rPr lang="es-ES" dirty="0"/>
              <a:t> </a:t>
            </a:r>
            <a:r>
              <a:rPr lang="es-ES" dirty="0" err="1"/>
              <a:t>ki</a:t>
            </a:r>
            <a:r>
              <a:rPr lang="es-ES" dirty="0"/>
              <a:t> </a:t>
            </a:r>
            <a:r>
              <a:rPr lang="es-ES" dirty="0" err="1"/>
              <a:t>nem</a:t>
            </a:r>
            <a:r>
              <a:rPr lang="es-ES" dirty="0"/>
              <a:t> </a:t>
            </a:r>
            <a:r>
              <a:rPr lang="es-ES" dirty="0" err="1"/>
              <a:t>lép</a:t>
            </a:r>
            <a:r>
              <a:rPr lang="es-ES" dirty="0"/>
              <a:t>)</a:t>
            </a:r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running</a:t>
            </a:r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inputs</a:t>
            </a:r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compute </a:t>
            </a:r>
            <a:r>
              <a:rPr lang="es-ES" dirty="0" err="1"/>
              <a:t>physics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</a:t>
            </a:r>
            <a:r>
              <a:rPr lang="es-ES" dirty="0" err="1"/>
              <a:t>update</a:t>
            </a:r>
            <a:r>
              <a:rPr lang="es-ES" dirty="0"/>
              <a:t> </a:t>
            </a:r>
            <a:r>
              <a:rPr lang="es-ES" dirty="0" err="1"/>
              <a:t>gameobjects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</a:t>
            </a:r>
            <a:r>
              <a:rPr lang="es-ES" dirty="0" err="1"/>
              <a:t>render</a:t>
            </a:r>
            <a:r>
              <a:rPr lang="es-ES" dirty="0"/>
              <a:t> </a:t>
            </a:r>
            <a:r>
              <a:rPr lang="es-ES" dirty="0" err="1"/>
              <a:t>scene</a:t>
            </a:r>
            <a:endParaRPr lang="es-ES" dirty="0"/>
          </a:p>
          <a:p>
            <a:pPr marL="274320" indent="-274320">
              <a:buClr>
                <a:schemeClr val="accent3"/>
              </a:buClr>
              <a:buFont typeface="Wingdings 2"/>
              <a:buNone/>
              <a:defRPr/>
            </a:pPr>
            <a:r>
              <a:rPr lang="es-ES" dirty="0"/>
              <a:t>     ...</a:t>
            </a:r>
          </a:p>
        </p:txBody>
      </p:sp>
      <p:cxnSp>
        <p:nvCxnSpPr>
          <p:cNvPr id="5" name="Egyenes összekötő nyíllal 3"/>
          <p:cNvCxnSpPr/>
          <p:nvPr/>
        </p:nvCxnSpPr>
        <p:spPr>
          <a:xfrm flipH="1">
            <a:off x="3735477" y="3503764"/>
            <a:ext cx="3053751" cy="0"/>
          </a:xfrm>
          <a:prstGeom prst="straightConnector1">
            <a:avLst/>
          </a:prstGeom>
          <a:ln w="6985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6"/>
          <p:cNvSpPr txBox="1">
            <a:spLocks noChangeArrowheads="1"/>
          </p:cNvSpPr>
          <p:nvPr/>
        </p:nvSpPr>
        <p:spPr bwMode="auto">
          <a:xfrm>
            <a:off x="7170228" y="3135043"/>
            <a:ext cx="1371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/>
              <a:t>Awake()</a:t>
            </a:r>
          </a:p>
          <a:p>
            <a:pPr algn="ctr" eaLnBrk="1" hangingPunct="1"/>
            <a:r>
              <a:rPr lang="es-ES" altLang="ca-ES" sz="2000" b="1"/>
              <a:t>Start()</a:t>
            </a:r>
          </a:p>
        </p:txBody>
      </p:sp>
      <p:cxnSp>
        <p:nvCxnSpPr>
          <p:cNvPr id="7" name="Egyenes összekötő nyíllal 7"/>
          <p:cNvCxnSpPr/>
          <p:nvPr/>
        </p:nvCxnSpPr>
        <p:spPr>
          <a:xfrm flipH="1">
            <a:off x="3665028" y="5662612"/>
            <a:ext cx="3048000" cy="0"/>
          </a:xfrm>
          <a:prstGeom prst="straightConnector1">
            <a:avLst/>
          </a:prstGeom>
          <a:ln w="6985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11"/>
          <p:cNvCxnSpPr/>
          <p:nvPr/>
        </p:nvCxnSpPr>
        <p:spPr>
          <a:xfrm flipH="1">
            <a:off x="2903028" y="6015486"/>
            <a:ext cx="3810000" cy="0"/>
          </a:xfrm>
          <a:prstGeom prst="straightConnector1">
            <a:avLst/>
          </a:prstGeom>
          <a:ln w="6985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15"/>
          <p:cNvSpPr txBox="1">
            <a:spLocks noChangeArrowheads="1"/>
          </p:cNvSpPr>
          <p:nvPr/>
        </p:nvSpPr>
        <p:spPr bwMode="auto">
          <a:xfrm>
            <a:off x="3886200" y="1099868"/>
            <a:ext cx="17993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 dirty="0" err="1">
                <a:solidFill>
                  <a:srgbClr val="FF0000"/>
                </a:solidFill>
              </a:rPr>
              <a:t>Elrejtve</a:t>
            </a:r>
            <a:r>
              <a:rPr lang="es-ES" altLang="ca-ES" sz="2000" b="1" dirty="0">
                <a:solidFill>
                  <a:srgbClr val="FF0000"/>
                </a:solidFill>
              </a:rPr>
              <a:t> a </a:t>
            </a:r>
            <a:r>
              <a:rPr lang="es-ES" altLang="ca-ES" sz="2000" b="1" dirty="0" err="1">
                <a:solidFill>
                  <a:srgbClr val="FF0000"/>
                </a:solidFill>
              </a:rPr>
              <a:t>Unityn</a:t>
            </a:r>
            <a:r>
              <a:rPr lang="es-ES" altLang="ca-ES" sz="2000" b="1" dirty="0">
                <a:solidFill>
                  <a:srgbClr val="FF0000"/>
                </a:solidFill>
              </a:rPr>
              <a:t> </a:t>
            </a:r>
            <a:r>
              <a:rPr lang="es-ES" altLang="ca-ES" sz="2000" b="1" dirty="0" err="1">
                <a:solidFill>
                  <a:srgbClr val="FF0000"/>
                </a:solidFill>
              </a:rPr>
              <a:t>belül</a:t>
            </a:r>
            <a:endParaRPr lang="es-ES" altLang="ca-ES" sz="2000" b="1" dirty="0">
              <a:solidFill>
                <a:srgbClr val="FF0000"/>
              </a:solidFill>
            </a:endParaRPr>
          </a:p>
        </p:txBody>
      </p:sp>
      <p:sp>
        <p:nvSpPr>
          <p:cNvPr id="10" name="Szövegdoboz 16"/>
          <p:cNvSpPr txBox="1">
            <a:spLocks noChangeArrowheads="1"/>
          </p:cNvSpPr>
          <p:nvPr/>
        </p:nvSpPr>
        <p:spPr bwMode="auto">
          <a:xfrm>
            <a:off x="6698172" y="1988868"/>
            <a:ext cx="22172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 dirty="0" err="1">
                <a:solidFill>
                  <a:srgbClr val="FF0000"/>
                </a:solidFill>
              </a:rPr>
              <a:t>Objektumok</a:t>
            </a:r>
            <a:r>
              <a:rPr lang="es-ES" altLang="ca-ES" sz="2000" b="1" dirty="0">
                <a:solidFill>
                  <a:srgbClr val="FF0000"/>
                </a:solidFill>
              </a:rPr>
              <a:t> </a:t>
            </a:r>
            <a:r>
              <a:rPr lang="es-ES" altLang="ca-ES" sz="2000" b="1" dirty="0" err="1">
                <a:solidFill>
                  <a:srgbClr val="FF0000"/>
                </a:solidFill>
              </a:rPr>
              <a:t>eseménykezelői</a:t>
            </a:r>
            <a:r>
              <a:rPr lang="es-ES" altLang="ca-ES" sz="2000" b="1" dirty="0">
                <a:solidFill>
                  <a:srgbClr val="FF0000"/>
                </a:solidFill>
              </a:rPr>
              <a:t>: </a:t>
            </a:r>
            <a:r>
              <a:rPr lang="es-ES" altLang="ca-ES" sz="2000" b="1" dirty="0" err="1">
                <a:solidFill>
                  <a:srgbClr val="FF0000"/>
                </a:solidFill>
              </a:rPr>
              <a:t>programozható</a:t>
            </a:r>
            <a:endParaRPr lang="es-ES" altLang="ca-ES" sz="2000" b="1" dirty="0">
              <a:solidFill>
                <a:srgbClr val="FF0000"/>
              </a:solidFill>
            </a:endParaRPr>
          </a:p>
        </p:txBody>
      </p:sp>
      <p:sp>
        <p:nvSpPr>
          <p:cNvPr id="11" name="Szövegdoboz 10"/>
          <p:cNvSpPr txBox="1">
            <a:spLocks noChangeArrowheads="1"/>
          </p:cNvSpPr>
          <p:nvPr/>
        </p:nvSpPr>
        <p:spPr bwMode="auto">
          <a:xfrm>
            <a:off x="6789228" y="5199029"/>
            <a:ext cx="2438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 dirty="0" err="1"/>
              <a:t>Update</a:t>
            </a:r>
            <a:r>
              <a:rPr lang="es-ES" altLang="ca-ES" sz="2000" b="1" dirty="0"/>
              <a:t>()</a:t>
            </a:r>
          </a:p>
          <a:p>
            <a:pPr algn="ctr" eaLnBrk="1" hangingPunct="1"/>
            <a:r>
              <a:rPr lang="es-ES" altLang="ca-ES" sz="2000" b="1" dirty="0" err="1"/>
              <a:t>LateUpdate</a:t>
            </a:r>
            <a:r>
              <a:rPr lang="es-ES" altLang="ca-ES" sz="2000" b="1" dirty="0"/>
              <a:t>()</a:t>
            </a:r>
          </a:p>
          <a:p>
            <a:pPr algn="ctr" eaLnBrk="1" hangingPunct="1"/>
            <a:r>
              <a:rPr lang="es-ES" altLang="ca-ES" sz="2000" b="1" dirty="0" err="1"/>
              <a:t>OnRenderObject</a:t>
            </a:r>
            <a:r>
              <a:rPr lang="es-ES" altLang="ca-ES" sz="2000" b="1" dirty="0"/>
              <a:t>()</a:t>
            </a:r>
          </a:p>
          <a:p>
            <a:pPr algn="ctr" eaLnBrk="1" hangingPunct="1"/>
            <a:r>
              <a:rPr lang="es-ES" altLang="ca-ES" sz="2000" b="1" dirty="0"/>
              <a:t>...</a:t>
            </a:r>
          </a:p>
        </p:txBody>
      </p:sp>
      <p:sp>
        <p:nvSpPr>
          <p:cNvPr id="12" name="Téglalap 14"/>
          <p:cNvSpPr/>
          <p:nvPr/>
        </p:nvSpPr>
        <p:spPr>
          <a:xfrm>
            <a:off x="388428" y="1785668"/>
            <a:ext cx="5105400" cy="487392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3" name="Szövegdoboz 15"/>
          <p:cNvSpPr txBox="1">
            <a:spLocks noChangeArrowheads="1"/>
          </p:cNvSpPr>
          <p:nvPr/>
        </p:nvSpPr>
        <p:spPr bwMode="auto">
          <a:xfrm>
            <a:off x="383438" y="1385558"/>
            <a:ext cx="21311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 dirty="0" err="1">
                <a:solidFill>
                  <a:schemeClr val="accent1">
                    <a:lumMod val="75000"/>
                  </a:schemeClr>
                </a:solidFill>
              </a:rPr>
              <a:t>Játékfüggetlen</a:t>
            </a:r>
            <a:endParaRPr lang="es-ES" altLang="ca-E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Szövegdoboz 15"/>
          <p:cNvSpPr txBox="1">
            <a:spLocks noChangeArrowheads="1"/>
          </p:cNvSpPr>
          <p:nvPr/>
        </p:nvSpPr>
        <p:spPr bwMode="auto">
          <a:xfrm>
            <a:off x="6295147" y="1385558"/>
            <a:ext cx="31217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ca-ES" sz="2000" b="1" dirty="0" err="1">
                <a:solidFill>
                  <a:schemeClr val="accent1">
                    <a:lumMod val="75000"/>
                  </a:schemeClr>
                </a:solidFill>
              </a:rPr>
              <a:t>Játékspecifikus</a:t>
            </a:r>
            <a:endParaRPr lang="es-ES" altLang="ca-E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30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projekt</a:t>
            </a:r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36F4E-1A60-3A3D-088E-66CDE5B3B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5" y="1600200"/>
            <a:ext cx="8762009" cy="4621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44211" cy="1143000"/>
          </a:xfrm>
        </p:spPr>
        <p:txBody>
          <a:bodyPr/>
          <a:lstStyle/>
          <a:p>
            <a:r>
              <a:rPr lang="en-GB" dirty="0" err="1"/>
              <a:t>Eseménykezelők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>
            <a:normAutofit/>
          </a:bodyPr>
          <a:lstStyle/>
          <a:p>
            <a:r>
              <a:rPr lang="en-GB" sz="2400" dirty="0" err="1"/>
              <a:t>Bővebben</a:t>
            </a:r>
            <a:r>
              <a:rPr lang="en-GB" sz="2400" dirty="0"/>
              <a:t>: </a:t>
            </a:r>
            <a:r>
              <a:rPr lang="en-NZ" sz="2400" dirty="0">
                <a:hlinkClick r:id="rId2"/>
              </a:rPr>
              <a:t>https://docs.unity3d.com/Manual/ExecutionOrder.html</a:t>
            </a:r>
            <a:endParaRPr lang="en-GB" sz="24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19600" y="303946"/>
            <a:ext cx="4562925" cy="6045414"/>
            <a:chOff x="7279058" y="345059"/>
            <a:chExt cx="4816852" cy="638184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9058" y="345059"/>
              <a:ext cx="4797651" cy="6381842"/>
            </a:xfrm>
            <a:prstGeom prst="rect">
              <a:avLst/>
            </a:prstGeom>
          </p:spPr>
        </p:pic>
        <p:sp>
          <p:nvSpPr>
            <p:cNvPr id="16" name="Téglalap 14"/>
            <p:cNvSpPr/>
            <p:nvPr/>
          </p:nvSpPr>
          <p:spPr>
            <a:xfrm>
              <a:off x="9029020" y="627887"/>
              <a:ext cx="960371" cy="250165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7" name="Téglalap 14"/>
            <p:cNvSpPr/>
            <p:nvPr/>
          </p:nvSpPr>
          <p:spPr>
            <a:xfrm>
              <a:off x="10963973" y="2930107"/>
              <a:ext cx="1131937" cy="35655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8" name="Téglalap 14"/>
            <p:cNvSpPr/>
            <p:nvPr/>
          </p:nvSpPr>
          <p:spPr>
            <a:xfrm>
              <a:off x="9029019" y="2563081"/>
              <a:ext cx="960372" cy="21175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19" name="Téglalap 14"/>
            <p:cNvSpPr/>
            <p:nvPr/>
          </p:nvSpPr>
          <p:spPr>
            <a:xfrm>
              <a:off x="10937818" y="406478"/>
              <a:ext cx="1131937" cy="356557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195672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Generáló</a:t>
            </a:r>
            <a:r>
              <a:rPr lang="en-US" dirty="0"/>
              <a:t> </a:t>
            </a:r>
            <a:r>
              <a:rPr lang="en-US" dirty="0" err="1"/>
              <a:t>szkript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200" y="1981200"/>
            <a:ext cx="8991600" cy="36576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LevelGenerator</a:t>
            </a:r>
            <a:r>
              <a:rPr lang="hu-HU" dirty="0"/>
              <a:t> : </a:t>
            </a:r>
            <a:r>
              <a:rPr lang="hu-HU" dirty="0" err="1"/>
              <a:t>MonoBehaviour</a:t>
            </a:r>
            <a:r>
              <a:rPr lang="hu-HU" dirty="0"/>
              <a:t> {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Transform</a:t>
            </a:r>
            <a:r>
              <a:rPr lang="hu-HU" dirty="0"/>
              <a:t> </a:t>
            </a:r>
            <a:r>
              <a:rPr lang="hu-HU" dirty="0" err="1"/>
              <a:t>gatePrefab</a:t>
            </a:r>
            <a:r>
              <a:rPr lang="hu-HU" dirty="0"/>
              <a:t>;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Start () {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for</a:t>
            </a:r>
            <a:r>
              <a:rPr lang="hu-HU" dirty="0"/>
              <a:t> (int i = 0; i &lt; 10; ++i)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Transform</a:t>
            </a:r>
            <a:r>
              <a:rPr lang="hu-HU" dirty="0"/>
              <a:t> </a:t>
            </a:r>
            <a:r>
              <a:rPr lang="hu-HU" dirty="0" err="1"/>
              <a:t>newgate</a:t>
            </a:r>
            <a:r>
              <a:rPr lang="hu-HU" dirty="0"/>
              <a:t> = </a:t>
            </a:r>
            <a:r>
              <a:rPr lang="hu-HU" dirty="0" err="1"/>
              <a:t>GameObject.Instantiate</a:t>
            </a:r>
            <a:r>
              <a:rPr lang="hu-HU" dirty="0"/>
              <a:t>(</a:t>
            </a:r>
            <a:r>
              <a:rPr lang="hu-HU" dirty="0" err="1"/>
              <a:t>gatePrefab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newgate.transform.Translate</a:t>
            </a:r>
            <a:r>
              <a:rPr lang="hu-HU" dirty="0"/>
              <a:t>(</a:t>
            </a:r>
            <a:r>
              <a:rPr lang="hu-HU" dirty="0" err="1"/>
              <a:t>new</a:t>
            </a:r>
            <a:r>
              <a:rPr lang="hu-HU" dirty="0"/>
              <a:t> Vector3(0,</a:t>
            </a:r>
            <a:r>
              <a:rPr lang="hu-HU" dirty="0" err="1"/>
              <a:t>0</a:t>
            </a:r>
            <a:r>
              <a:rPr lang="hu-HU" dirty="0"/>
              <a:t>, -</a:t>
            </a:r>
            <a:r>
              <a:rPr lang="en-US" dirty="0"/>
              <a:t>2</a:t>
            </a:r>
            <a:r>
              <a:rPr lang="hu-HU" dirty="0"/>
              <a:t>0 + 4* i));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Generáló</a:t>
            </a:r>
            <a:r>
              <a:rPr lang="en-US" dirty="0"/>
              <a:t> </a:t>
            </a:r>
            <a:r>
              <a:rPr lang="en-US" dirty="0" err="1"/>
              <a:t>szkript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 </a:t>
            </a:r>
            <a:r>
              <a:rPr lang="en-US" dirty="0" err="1"/>
              <a:t>elmentettük</a:t>
            </a:r>
            <a:r>
              <a:rPr lang="en-US" dirty="0"/>
              <a:t> a </a:t>
            </a:r>
            <a:r>
              <a:rPr lang="en-US" dirty="0" err="1"/>
              <a:t>szkriptet</a:t>
            </a:r>
            <a:r>
              <a:rPr lang="en-US" dirty="0"/>
              <a:t>, a Unity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frissíti</a:t>
            </a:r>
            <a:r>
              <a:rPr lang="en-US" dirty="0"/>
              <a:t> (</a:t>
            </a:r>
            <a:r>
              <a:rPr lang="en-US" dirty="0" err="1"/>
              <a:t>fordítja</a:t>
            </a:r>
            <a:r>
              <a:rPr lang="en-US" dirty="0"/>
              <a:t>)</a:t>
            </a:r>
          </a:p>
          <a:p>
            <a:r>
              <a:rPr lang="en-US" dirty="0" err="1"/>
              <a:t>Megjelennek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Inspectorban</a:t>
            </a:r>
            <a:r>
              <a:rPr lang="en-US" dirty="0"/>
              <a:t> a </a:t>
            </a:r>
            <a:r>
              <a:rPr lang="en-US" dirty="0" err="1"/>
              <a:t>publikus</a:t>
            </a:r>
            <a:r>
              <a:rPr lang="en-US" dirty="0"/>
              <a:t> </a:t>
            </a:r>
            <a:r>
              <a:rPr lang="en-US" dirty="0" err="1"/>
              <a:t>tagváltozók</a:t>
            </a:r>
            <a:endParaRPr lang="en-US" dirty="0"/>
          </a:p>
          <a:p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Asset </a:t>
            </a:r>
            <a:r>
              <a:rPr lang="en-US" dirty="0" err="1"/>
              <a:t>nézetből</a:t>
            </a:r>
            <a:r>
              <a:rPr lang="en-US" dirty="0"/>
              <a:t> a “Gate Prefab” </a:t>
            </a:r>
            <a:r>
              <a:rPr lang="en-US" dirty="0" err="1"/>
              <a:t>változóba</a:t>
            </a:r>
            <a:r>
              <a:rPr lang="en-US" dirty="0"/>
              <a:t> a Gate </a:t>
            </a:r>
            <a:r>
              <a:rPr lang="en-US" dirty="0" err="1"/>
              <a:t>prefabunk</a:t>
            </a:r>
            <a:r>
              <a:rPr lang="en-US" dirty="0"/>
              <a:t>-at</a:t>
            </a:r>
          </a:p>
          <a:p>
            <a:r>
              <a:rPr lang="en-US" dirty="0"/>
              <a:t>A </a:t>
            </a:r>
            <a:r>
              <a:rPr lang="en-US" dirty="0" err="1"/>
              <a:t>változó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értéket</a:t>
            </a:r>
            <a:r>
              <a:rPr lang="en-US" dirty="0"/>
              <a:t> </a:t>
            </a:r>
            <a:r>
              <a:rPr lang="en-US" dirty="0" err="1"/>
              <a:t>kapott</a:t>
            </a:r>
            <a:r>
              <a:rPr lang="en-US" dirty="0"/>
              <a:t>, </a:t>
            </a:r>
            <a:r>
              <a:rPr lang="en-US" dirty="0" err="1"/>
              <a:t>futtathatjuk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alkalmazást</a:t>
            </a:r>
            <a:endParaRPr lang="hu-H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563" y="165100"/>
            <a:ext cx="8524875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Egyenes összekötő nyíllal 4"/>
          <p:cNvCxnSpPr/>
          <p:nvPr/>
        </p:nvCxnSpPr>
        <p:spPr>
          <a:xfrm flipV="1">
            <a:off x="2743201" y="2590800"/>
            <a:ext cx="4191001" cy="2819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Pálya</a:t>
            </a:r>
            <a:r>
              <a:rPr lang="en-US" dirty="0"/>
              <a:t> </a:t>
            </a:r>
            <a:r>
              <a:rPr lang="en-US" dirty="0" err="1"/>
              <a:t>véglegesítése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akarunk</a:t>
            </a:r>
            <a:r>
              <a:rPr lang="en-US" dirty="0"/>
              <a:t> </a:t>
            </a:r>
            <a:r>
              <a:rPr lang="en-US" dirty="0" err="1"/>
              <a:t>többé</a:t>
            </a:r>
            <a:r>
              <a:rPr lang="en-US" dirty="0"/>
              <a:t> </a:t>
            </a:r>
            <a:r>
              <a:rPr lang="en-US" dirty="0" err="1"/>
              <a:t>változtatni</a:t>
            </a:r>
            <a:r>
              <a:rPr lang="en-US" dirty="0"/>
              <a:t> a </a:t>
            </a:r>
            <a:r>
              <a:rPr lang="en-US" dirty="0" err="1"/>
              <a:t>pályán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tetszik</a:t>
            </a:r>
            <a:r>
              <a:rPr lang="en-US" dirty="0"/>
              <a:t> </a:t>
            </a:r>
            <a:r>
              <a:rPr lang="en-US" dirty="0" err="1"/>
              <a:t>nekünk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el is </a:t>
            </a:r>
            <a:r>
              <a:rPr lang="en-US" dirty="0" err="1"/>
              <a:t>menthetjük</a:t>
            </a:r>
            <a:endParaRPr lang="en-US" dirty="0"/>
          </a:p>
          <a:p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közben</a:t>
            </a:r>
            <a:r>
              <a:rPr lang="en-US" dirty="0"/>
              <a:t>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kijelöljük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objektumokat</a:t>
            </a:r>
            <a:r>
              <a:rPr lang="en-US" dirty="0"/>
              <a:t> (Gate (Clone) </a:t>
            </a:r>
            <a:r>
              <a:rPr lang="en-US" dirty="0" err="1"/>
              <a:t>nevűek</a:t>
            </a:r>
            <a:r>
              <a:rPr lang="en-US" dirty="0"/>
              <a:t>)</a:t>
            </a:r>
          </a:p>
          <a:p>
            <a:r>
              <a:rPr lang="en-US" dirty="0" err="1"/>
              <a:t>Másoljuk</a:t>
            </a:r>
            <a:r>
              <a:rPr lang="en-US" dirty="0"/>
              <a:t> </a:t>
            </a:r>
            <a:r>
              <a:rPr lang="en-US" dirty="0" err="1"/>
              <a:t>őket</a:t>
            </a:r>
            <a:endParaRPr lang="en-US" dirty="0"/>
          </a:p>
          <a:p>
            <a:r>
              <a:rPr lang="en-US" dirty="0" err="1"/>
              <a:t>Leállítjuk</a:t>
            </a:r>
            <a:r>
              <a:rPr lang="en-US" dirty="0"/>
              <a:t> a </a:t>
            </a:r>
            <a:r>
              <a:rPr lang="en-US" dirty="0" err="1"/>
              <a:t>játékot</a:t>
            </a:r>
            <a:endParaRPr lang="en-US" dirty="0"/>
          </a:p>
          <a:p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klikk</a:t>
            </a:r>
            <a:r>
              <a:rPr lang="en-US" dirty="0"/>
              <a:t>, </a:t>
            </a:r>
            <a:r>
              <a:rPr lang="en-US" dirty="0" err="1"/>
              <a:t>beillesztés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generáló</a:t>
            </a:r>
            <a:r>
              <a:rPr lang="en-US" dirty="0"/>
              <a:t>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komponens</a:t>
            </a:r>
            <a:r>
              <a:rPr lang="hu-HU" dirty="0"/>
              <a:t>t</a:t>
            </a:r>
            <a:r>
              <a:rPr lang="en-US" dirty="0"/>
              <a:t> </a:t>
            </a:r>
            <a:r>
              <a:rPr lang="en-US" dirty="0" err="1"/>
              <a:t>letilthatjuk</a:t>
            </a:r>
            <a:r>
              <a:rPr lang="en-US" dirty="0"/>
              <a:t> (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objektumot</a:t>
            </a:r>
            <a:r>
              <a:rPr lang="en-US" dirty="0"/>
              <a:t> v. a </a:t>
            </a:r>
            <a:r>
              <a:rPr lang="en-US" dirty="0" err="1"/>
              <a:t>komponenst</a:t>
            </a:r>
            <a:r>
              <a:rPr lang="en-US" dirty="0"/>
              <a:t> </a:t>
            </a:r>
            <a:r>
              <a:rPr lang="en-US" dirty="0" err="1"/>
              <a:t>törölni</a:t>
            </a:r>
            <a:r>
              <a:rPr lang="en-US" dirty="0"/>
              <a:t>, a </a:t>
            </a:r>
            <a:r>
              <a:rPr lang="en-US" dirty="0" err="1"/>
              <a:t>komponens</a:t>
            </a:r>
            <a:r>
              <a:rPr lang="en-US" dirty="0"/>
              <a:t> </a:t>
            </a:r>
            <a:r>
              <a:rPr lang="en-US" dirty="0" err="1"/>
              <a:t>neve</a:t>
            </a:r>
            <a:r>
              <a:rPr lang="en-US" dirty="0"/>
              <a:t> </a:t>
            </a:r>
            <a:r>
              <a:rPr lang="en-US" dirty="0" err="1"/>
              <a:t>mellett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pipa</a:t>
            </a:r>
            <a:r>
              <a:rPr lang="en-US" dirty="0"/>
              <a:t>, ha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töröljük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él</a:t>
            </a:r>
            <a:r>
              <a:rPr lang="en-US" dirty="0"/>
              <a:t> a </a:t>
            </a:r>
            <a:r>
              <a:rPr lang="en-US" dirty="0" err="1"/>
              <a:t>komponens</a:t>
            </a:r>
            <a:r>
              <a:rPr lang="en-US" dirty="0"/>
              <a:t>)</a:t>
            </a:r>
            <a:endParaRPr lang="hu-HU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Talaj</a:t>
            </a:r>
            <a:endParaRPr lang="hu-H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447800"/>
            <a:ext cx="40576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artalom helye 2"/>
          <p:cNvSpPr>
            <a:spLocks noGrp="1"/>
          </p:cNvSpPr>
          <p:nvPr>
            <p:ph idx="1"/>
          </p:nvPr>
        </p:nvSpPr>
        <p:spPr>
          <a:xfrm>
            <a:off x="5105400" y="1600200"/>
            <a:ext cx="3581400" cy="4525963"/>
          </a:xfrm>
        </p:spPr>
        <p:txBody>
          <a:bodyPr>
            <a:normAutofit/>
          </a:bodyPr>
          <a:lstStyle/>
          <a:p>
            <a:r>
              <a:rPr lang="en-US" dirty="0" err="1"/>
              <a:t>Állítsuk</a:t>
            </a:r>
            <a:r>
              <a:rPr lang="en-US" dirty="0"/>
              <a:t> be a </a:t>
            </a:r>
            <a:r>
              <a:rPr lang="en-US" dirty="0" err="1"/>
              <a:t>tulajdonságait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Pozíció</a:t>
            </a:r>
            <a:endParaRPr lang="en-US" dirty="0"/>
          </a:p>
          <a:p>
            <a:pPr lvl="2">
              <a:buNone/>
            </a:pPr>
            <a:r>
              <a:rPr lang="en-US" dirty="0"/>
              <a:t>0,0,0</a:t>
            </a:r>
          </a:p>
          <a:p>
            <a:pPr lvl="1"/>
            <a:r>
              <a:rPr lang="en-US" dirty="0" err="1"/>
              <a:t>Méret</a:t>
            </a:r>
            <a:endParaRPr lang="en-US" dirty="0"/>
          </a:p>
          <a:p>
            <a:pPr lvl="2">
              <a:buNone/>
            </a:pPr>
            <a:r>
              <a:rPr lang="en-US" dirty="0"/>
              <a:t>30,1,30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Futtatás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Árnyékok</a:t>
            </a:r>
            <a:r>
              <a:rPr lang="en-US" dirty="0"/>
              <a:t> is </a:t>
            </a:r>
            <a:r>
              <a:rPr lang="en-US" dirty="0" err="1"/>
              <a:t>megjelentek</a:t>
            </a:r>
            <a:r>
              <a:rPr lang="en-US" dirty="0"/>
              <a:t> (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alap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tulajdonsága</a:t>
            </a:r>
            <a:r>
              <a:rPr lang="en-US" dirty="0"/>
              <a:t>)</a:t>
            </a:r>
          </a:p>
          <a:p>
            <a:r>
              <a:rPr lang="en-US" dirty="0"/>
              <a:t>Skybox is van (</a:t>
            </a:r>
            <a:r>
              <a:rPr lang="en-US" dirty="0" err="1"/>
              <a:t>alapból</a:t>
            </a:r>
            <a:r>
              <a:rPr lang="en-US" dirty="0"/>
              <a:t> be van </a:t>
            </a:r>
            <a:r>
              <a:rPr lang="en-US" dirty="0" err="1"/>
              <a:t>kapcsolva</a:t>
            </a:r>
            <a:r>
              <a:rPr lang="en-US" dirty="0"/>
              <a:t>)</a:t>
            </a:r>
            <a:endParaRPr lang="hu-H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276599"/>
            <a:ext cx="5105400" cy="338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Talaj</a:t>
            </a:r>
            <a:r>
              <a:rPr lang="en-US" dirty="0"/>
              <a:t> </a:t>
            </a:r>
            <a:r>
              <a:rPr lang="en-US" dirty="0" err="1"/>
              <a:t>anyagjellemző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Új</a:t>
            </a:r>
            <a:r>
              <a:rPr lang="en-US" dirty="0"/>
              <a:t> Asset : Material </a:t>
            </a:r>
            <a:r>
              <a:rPr lang="en-US" dirty="0" err="1"/>
              <a:t>típusú</a:t>
            </a:r>
            <a:r>
              <a:rPr lang="en-US" dirty="0"/>
              <a:t> (Asset/Create/Material)</a:t>
            </a:r>
          </a:p>
          <a:p>
            <a:r>
              <a:rPr lang="en-US" dirty="0" err="1"/>
              <a:t>Nevezzük</a:t>
            </a:r>
            <a:r>
              <a:rPr lang="en-US" dirty="0"/>
              <a:t> el pl. Ground-</a:t>
            </a:r>
            <a:r>
              <a:rPr lang="en-US" dirty="0" err="1"/>
              <a:t>ra</a:t>
            </a:r>
            <a:endParaRPr lang="en-US" dirty="0"/>
          </a:p>
          <a:p>
            <a:r>
              <a:rPr lang="en-US" dirty="0"/>
              <a:t>ground.jpg </a:t>
            </a:r>
            <a:r>
              <a:rPr lang="en-US" dirty="0" err="1"/>
              <a:t>importálása</a:t>
            </a:r>
            <a:r>
              <a:rPr lang="en-US" dirty="0"/>
              <a:t> a </a:t>
            </a:r>
            <a:r>
              <a:rPr lang="en-US" dirty="0" err="1"/>
              <a:t>jelenetbe</a:t>
            </a:r>
            <a:endParaRPr lang="en-US" dirty="0"/>
          </a:p>
          <a:p>
            <a:r>
              <a:rPr lang="en-US" dirty="0" err="1"/>
              <a:t>Húzzuk</a:t>
            </a:r>
            <a:r>
              <a:rPr lang="en-US" dirty="0"/>
              <a:t> a ground.jpg </a:t>
            </a:r>
            <a:r>
              <a:rPr lang="en-US" dirty="0" err="1"/>
              <a:t>assetet</a:t>
            </a:r>
            <a:r>
              <a:rPr lang="en-US" dirty="0"/>
              <a:t> a Ground material </a:t>
            </a:r>
            <a:r>
              <a:rPr lang="en-US" dirty="0" err="1"/>
              <a:t>albedó</a:t>
            </a:r>
            <a:r>
              <a:rPr lang="en-US" dirty="0"/>
              <a:t> </a:t>
            </a:r>
            <a:r>
              <a:rPr lang="en-US" dirty="0" err="1"/>
              <a:t>tulajdonságára</a:t>
            </a:r>
            <a:endParaRPr lang="en-US" dirty="0"/>
          </a:p>
          <a:p>
            <a:r>
              <a:rPr lang="en-US" dirty="0" err="1"/>
              <a:t>Állítsuk</a:t>
            </a:r>
            <a:r>
              <a:rPr lang="en-US" dirty="0"/>
              <a:t> be a Tiling </a:t>
            </a:r>
            <a:r>
              <a:rPr lang="en-US" dirty="0" err="1"/>
              <a:t>tulajdonságát</a:t>
            </a:r>
            <a:r>
              <a:rPr lang="en-US" dirty="0"/>
              <a:t> 20, 20-ra</a:t>
            </a:r>
          </a:p>
          <a:p>
            <a:r>
              <a:rPr lang="en-US" dirty="0" err="1"/>
              <a:t>Húzzuk</a:t>
            </a:r>
            <a:r>
              <a:rPr lang="en-US" dirty="0"/>
              <a:t> a Ground </a:t>
            </a:r>
            <a:r>
              <a:rPr lang="en-US" dirty="0" err="1"/>
              <a:t>materialt</a:t>
            </a:r>
            <a:r>
              <a:rPr lang="en-US" dirty="0"/>
              <a:t> a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látható</a:t>
            </a:r>
            <a:r>
              <a:rPr lang="en-US" dirty="0"/>
              <a:t> </a:t>
            </a:r>
            <a:r>
              <a:rPr lang="en-US" dirty="0" err="1"/>
              <a:t>talaj</a:t>
            </a:r>
            <a:r>
              <a:rPr lang="en-US" dirty="0"/>
              <a:t> </a:t>
            </a:r>
            <a:r>
              <a:rPr lang="en-US" dirty="0" err="1"/>
              <a:t>objektumra</a:t>
            </a:r>
            <a:endParaRPr lang="en-US" dirty="0"/>
          </a:p>
          <a:p>
            <a:endParaRPr lang="hu-HU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Futtatás</a:t>
            </a:r>
            <a:endParaRPr lang="hu-H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752600"/>
            <a:ext cx="763249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Fényforrás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töröljük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irányfényt</a:t>
            </a:r>
            <a:endParaRPr lang="en-US" dirty="0"/>
          </a:p>
          <a:p>
            <a:r>
              <a:rPr lang="en-US" dirty="0" err="1"/>
              <a:t>Beállíthatjuk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ambiens</a:t>
            </a:r>
            <a:r>
              <a:rPr lang="en-US" dirty="0"/>
              <a:t>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tulajdonságait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:</a:t>
            </a:r>
          </a:p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0AF5E-D284-5263-6120-FF5FFA55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28900"/>
            <a:ext cx="4276725" cy="408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E7CDE-9419-1865-6CC3-54E460135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638550"/>
            <a:ext cx="3695700" cy="3076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Miből</a:t>
            </a:r>
            <a:r>
              <a:rPr lang="en-GB" dirty="0"/>
              <a:t> </a:t>
            </a:r>
            <a:r>
              <a:rPr lang="en-GB" dirty="0" err="1"/>
              <a:t>áll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Unity </a:t>
            </a:r>
            <a:r>
              <a:rPr lang="en-GB" dirty="0" err="1"/>
              <a:t>projekt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l="10199" t="27302" r="11383" b="7935"/>
          <a:stretch/>
        </p:blipFill>
        <p:spPr>
          <a:xfrm>
            <a:off x="1143000" y="1684792"/>
            <a:ext cx="6988629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endParaRPr lang="hu-HU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44862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447800"/>
            <a:ext cx="35539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Futtatás</a:t>
            </a:r>
            <a:endParaRPr lang="hu-H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2745" y="1447800"/>
            <a:ext cx="683647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fényforrás mozgatása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fényforrást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komponenst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el (</a:t>
            </a:r>
            <a:r>
              <a:rPr lang="en-US" dirty="0" err="1"/>
              <a:t>LightAnimator</a:t>
            </a:r>
            <a:r>
              <a:rPr lang="en-US" dirty="0"/>
              <a:t>)</a:t>
            </a:r>
          </a:p>
          <a:p>
            <a:r>
              <a:rPr lang="hu-HU" dirty="0"/>
              <a:t>Mozgassuk oda-vissza az alábbi képlet szerint: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Segítség: </a:t>
            </a:r>
          </a:p>
          <a:p>
            <a:pPr lvl="1"/>
            <a:r>
              <a:rPr lang="hu-HU" dirty="0" err="1"/>
              <a:t>Time.time</a:t>
            </a:r>
            <a:r>
              <a:rPr lang="hu-HU" dirty="0"/>
              <a:t>, </a:t>
            </a:r>
            <a:r>
              <a:rPr lang="hu-HU" dirty="0" err="1"/>
              <a:t>Mathf.Sin</a:t>
            </a:r>
            <a:endParaRPr lang="hu-HU" dirty="0"/>
          </a:p>
          <a:p>
            <a:pPr lvl="1"/>
            <a:r>
              <a:rPr lang="hu-HU" dirty="0" err="1"/>
              <a:t>gameObject.transform.position</a:t>
            </a:r>
            <a:endParaRPr lang="hu-HU" dirty="0"/>
          </a:p>
          <a:p>
            <a:endParaRPr lang="en-US" dirty="0"/>
          </a:p>
        </p:txBody>
      </p:sp>
      <p:sp>
        <p:nvSpPr>
          <p:cNvPr id="4" name="Téglalap 3"/>
          <p:cNvSpPr/>
          <p:nvPr/>
        </p:nvSpPr>
        <p:spPr>
          <a:xfrm>
            <a:off x="1828800" y="3834825"/>
            <a:ext cx="548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200" b="1" dirty="0" err="1"/>
              <a:t>position</a:t>
            </a:r>
            <a:r>
              <a:rPr lang="hu-HU" sz="3200" b="1" dirty="0"/>
              <a:t> = [0, 2.5, 20 * sin(2*t)]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8048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Fényforrás</a:t>
            </a:r>
            <a:r>
              <a:rPr lang="en-US" dirty="0"/>
              <a:t> </a:t>
            </a:r>
            <a:r>
              <a:rPr lang="en-US" dirty="0" err="1"/>
              <a:t>mozgatása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fényforrást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komponenst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el (</a:t>
            </a:r>
            <a:r>
              <a:rPr lang="en-US" dirty="0" err="1"/>
              <a:t>LightAnimator</a:t>
            </a:r>
            <a:r>
              <a:rPr lang="en-US" dirty="0"/>
              <a:t>)</a:t>
            </a:r>
          </a:p>
          <a:p>
            <a:r>
              <a:rPr lang="en-US" dirty="0" err="1"/>
              <a:t>Kód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	</a:t>
            </a:r>
            <a:endParaRPr lang="hu-HU" sz="2200" dirty="0"/>
          </a:p>
        </p:txBody>
      </p:sp>
      <p:sp>
        <p:nvSpPr>
          <p:cNvPr id="4" name="Téglalap 3"/>
          <p:cNvSpPr/>
          <p:nvPr/>
        </p:nvSpPr>
        <p:spPr>
          <a:xfrm>
            <a:off x="457200" y="3733800"/>
            <a:ext cx="8305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hu-HU" sz="1600" dirty="0" err="1"/>
              <a:t>public</a:t>
            </a:r>
            <a:r>
              <a:rPr lang="hu-HU" sz="1600" dirty="0"/>
              <a:t> </a:t>
            </a:r>
            <a:r>
              <a:rPr lang="hu-HU" sz="1600" dirty="0" err="1"/>
              <a:t>class</a:t>
            </a:r>
            <a:r>
              <a:rPr lang="hu-HU" sz="1600" dirty="0"/>
              <a:t> </a:t>
            </a:r>
            <a:r>
              <a:rPr lang="hu-HU" sz="1600" dirty="0" err="1"/>
              <a:t>LightAnimator</a:t>
            </a:r>
            <a:r>
              <a:rPr lang="hu-HU" sz="1600" dirty="0"/>
              <a:t> : </a:t>
            </a:r>
            <a:r>
              <a:rPr lang="hu-HU" sz="1600" dirty="0" err="1"/>
              <a:t>MonoBehaviour</a:t>
            </a:r>
            <a:r>
              <a:rPr lang="hu-HU" sz="1600" dirty="0"/>
              <a:t> {</a:t>
            </a:r>
          </a:p>
          <a:p>
            <a:pPr lvl="1">
              <a:buNone/>
            </a:pPr>
            <a:r>
              <a:rPr lang="hu-HU" sz="1600" dirty="0" err="1"/>
              <a:t>void</a:t>
            </a:r>
            <a:r>
              <a:rPr lang="hu-HU" sz="1600" dirty="0"/>
              <a:t> Update () {</a:t>
            </a:r>
          </a:p>
          <a:p>
            <a:pPr lvl="1">
              <a:buNone/>
            </a:pPr>
            <a:r>
              <a:rPr lang="hu-HU" sz="1600" dirty="0"/>
              <a:t>	</a:t>
            </a:r>
            <a:r>
              <a:rPr lang="hu-HU" sz="1600" dirty="0" err="1"/>
              <a:t>float</a:t>
            </a:r>
            <a:r>
              <a:rPr lang="hu-HU" sz="1600" dirty="0"/>
              <a:t> t = </a:t>
            </a:r>
            <a:r>
              <a:rPr lang="hu-HU" sz="1600" dirty="0" err="1"/>
              <a:t>Time.time</a:t>
            </a:r>
            <a:r>
              <a:rPr lang="hu-HU" sz="1600" dirty="0"/>
              <a:t>;</a:t>
            </a:r>
          </a:p>
          <a:p>
            <a:pPr lvl="1">
              <a:buNone/>
            </a:pPr>
            <a:r>
              <a:rPr lang="hu-HU" sz="1600" dirty="0"/>
              <a:t>	</a:t>
            </a:r>
            <a:r>
              <a:rPr lang="hu-HU" sz="1600" dirty="0" err="1"/>
              <a:t>float</a:t>
            </a:r>
            <a:r>
              <a:rPr lang="hu-HU" sz="1600" dirty="0"/>
              <a:t> </a:t>
            </a:r>
            <a:r>
              <a:rPr lang="hu-HU" sz="1600" dirty="0" err="1"/>
              <a:t>dt</a:t>
            </a:r>
            <a:r>
              <a:rPr lang="hu-HU" sz="1600" dirty="0"/>
              <a:t> = Time.deltaTime;</a:t>
            </a:r>
          </a:p>
          <a:p>
            <a:pPr lvl="1">
              <a:buNone/>
            </a:pPr>
            <a:r>
              <a:rPr lang="hu-HU" sz="1600" dirty="0"/>
              <a:t>	</a:t>
            </a:r>
            <a:r>
              <a:rPr lang="hu-HU" sz="1600" dirty="0" err="1"/>
              <a:t>gameObject.transform.position</a:t>
            </a:r>
            <a:r>
              <a:rPr lang="hu-HU" sz="1600" dirty="0"/>
              <a:t> = </a:t>
            </a:r>
            <a:r>
              <a:rPr lang="hu-HU" sz="1600" dirty="0" err="1"/>
              <a:t>new</a:t>
            </a:r>
            <a:r>
              <a:rPr lang="hu-HU" sz="1600" dirty="0"/>
              <a:t> Vector3(0.0f, 2.5f, 20.0f*</a:t>
            </a:r>
            <a:r>
              <a:rPr lang="hu-HU" sz="1600" dirty="0" err="1"/>
              <a:t>Mathf.Sin</a:t>
            </a:r>
            <a:r>
              <a:rPr lang="hu-HU" sz="1600" dirty="0"/>
              <a:t>(t * 2.0f));</a:t>
            </a:r>
            <a:endParaRPr lang="en-US" sz="1600" dirty="0"/>
          </a:p>
          <a:p>
            <a:pPr lvl="1">
              <a:buNone/>
            </a:pPr>
            <a:r>
              <a:rPr lang="hu-HU" sz="1600" dirty="0"/>
              <a:t>}</a:t>
            </a:r>
            <a:endParaRPr lang="en-US" sz="1600" dirty="0"/>
          </a:p>
          <a:p>
            <a:pPr lvl="1">
              <a:buNone/>
            </a:pPr>
            <a:r>
              <a:rPr lang="hu-HU" sz="1600" dirty="0"/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Futtatás</a:t>
            </a:r>
            <a:endParaRPr lang="hu-H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1"/>
            <a:ext cx="7326736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mozgatása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objektumhoz</a:t>
            </a:r>
            <a:r>
              <a:rPr lang="en-US" dirty="0"/>
              <a:t> </a:t>
            </a:r>
            <a:r>
              <a:rPr lang="en-US" dirty="0" err="1"/>
              <a:t>rendeljünk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komponenst</a:t>
            </a:r>
            <a:endParaRPr lang="en-US" dirty="0"/>
          </a:p>
          <a:p>
            <a:r>
              <a:rPr lang="en-US" dirty="0" err="1"/>
              <a:t>Nevezzük</a:t>
            </a:r>
            <a:r>
              <a:rPr lang="en-US" dirty="0"/>
              <a:t> el </a:t>
            </a:r>
            <a:r>
              <a:rPr lang="en-US" dirty="0" err="1"/>
              <a:t>CameraControl-nak</a:t>
            </a:r>
            <a:endParaRPr lang="en-US" dirty="0"/>
          </a:p>
          <a:p>
            <a:r>
              <a:rPr lang="en-US" dirty="0"/>
              <a:t>Edit </a:t>
            </a:r>
            <a:r>
              <a:rPr lang="en-US" dirty="0" err="1"/>
              <a:t>menü</a:t>
            </a:r>
            <a:r>
              <a:rPr lang="en-US" dirty="0"/>
              <a:t>, Project Settings, Input</a:t>
            </a:r>
          </a:p>
          <a:p>
            <a:pPr lvl="1"/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megnézhetjük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milyen</a:t>
            </a:r>
            <a:r>
              <a:rPr lang="en-US" dirty="0"/>
              <a:t> </a:t>
            </a:r>
            <a:r>
              <a:rPr lang="en-US" dirty="0" err="1"/>
              <a:t>inputok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egyes</a:t>
            </a:r>
            <a:r>
              <a:rPr lang="en-US" dirty="0"/>
              <a:t> </a:t>
            </a:r>
            <a:r>
              <a:rPr lang="en-US" dirty="0" err="1"/>
              <a:t>tengelyekhez</a:t>
            </a:r>
            <a:r>
              <a:rPr lang="en-US" dirty="0"/>
              <a:t> </a:t>
            </a:r>
            <a:r>
              <a:rPr lang="en-US" dirty="0" err="1"/>
              <a:t>rendelve</a:t>
            </a:r>
            <a:endParaRPr lang="en-US" dirty="0"/>
          </a:p>
          <a:p>
            <a:pPr lvl="1"/>
            <a:r>
              <a:rPr lang="en-US" dirty="0" err="1"/>
              <a:t>Nekünk</a:t>
            </a:r>
            <a:r>
              <a:rPr lang="en-US" dirty="0"/>
              <a:t> a “Horizontal” a “Vertical” a “Mouse X” </a:t>
            </a:r>
            <a:r>
              <a:rPr lang="en-US" dirty="0" err="1"/>
              <a:t>és</a:t>
            </a:r>
            <a:r>
              <a:rPr lang="en-US" dirty="0"/>
              <a:t> a “Mouse Y” </a:t>
            </a:r>
            <a:r>
              <a:rPr lang="en-US" dirty="0" err="1"/>
              <a:t>lesznek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érdekesek</a:t>
            </a:r>
            <a:endParaRPr lang="hu-H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mozgatás</a:t>
            </a:r>
            <a:r>
              <a:rPr lang="en-US" dirty="0"/>
              <a:t> </a:t>
            </a:r>
            <a:r>
              <a:rPr lang="en-US" dirty="0" err="1"/>
              <a:t>szkript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UnityEngine</a:t>
            </a:r>
            <a:r>
              <a:rPr lang="hu-HU" dirty="0"/>
              <a:t>;</a:t>
            </a:r>
          </a:p>
          <a:p>
            <a:pPr>
              <a:buNone/>
            </a:pPr>
            <a:r>
              <a:rPr lang="hu-HU" dirty="0" err="1"/>
              <a:t>using</a:t>
            </a:r>
            <a:r>
              <a:rPr lang="hu-HU" dirty="0"/>
              <a:t> </a:t>
            </a:r>
            <a:r>
              <a:rPr lang="hu-HU" dirty="0" err="1"/>
              <a:t>System.Collections</a:t>
            </a:r>
            <a:r>
              <a:rPr lang="hu-HU" dirty="0"/>
              <a:t>;</a:t>
            </a:r>
          </a:p>
          <a:p>
            <a:pPr>
              <a:buNone/>
            </a:pPr>
            <a:endParaRPr lang="hu-HU" dirty="0"/>
          </a:p>
          <a:p>
            <a:pPr>
              <a:buNone/>
            </a:pP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CameraControl</a:t>
            </a:r>
            <a:r>
              <a:rPr lang="hu-HU" dirty="0"/>
              <a:t> : </a:t>
            </a:r>
            <a:r>
              <a:rPr lang="hu-HU" dirty="0" err="1"/>
              <a:t>MonoBehaviour</a:t>
            </a:r>
            <a:r>
              <a:rPr lang="hu-HU" dirty="0"/>
              <a:t> {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Update () {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moveSpeed</a:t>
            </a:r>
            <a:r>
              <a:rPr lang="hu-HU" dirty="0"/>
              <a:t> = 10;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dt</a:t>
            </a:r>
            <a:r>
              <a:rPr lang="hu-HU" dirty="0"/>
              <a:t> = </a:t>
            </a:r>
            <a:r>
              <a:rPr lang="hu-HU" dirty="0" err="1"/>
              <a:t>Time.deltaTime</a:t>
            </a:r>
            <a:r>
              <a:rPr lang="hu-HU" dirty="0"/>
              <a:t>;</a:t>
            </a:r>
          </a:p>
          <a:p>
            <a:pPr>
              <a:buNone/>
            </a:pPr>
            <a:r>
              <a:rPr lang="hu-HU" dirty="0"/>
              <a:t>		Vector3 </a:t>
            </a:r>
            <a:r>
              <a:rPr lang="hu-HU" dirty="0" err="1"/>
              <a:t>move</a:t>
            </a:r>
            <a:r>
              <a:rPr lang="hu-HU" dirty="0"/>
              <a:t> =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Vector3</a:t>
            </a:r>
            <a:r>
              <a:rPr lang="hu-HU" dirty="0"/>
              <a:t>(0,</a:t>
            </a:r>
            <a:r>
              <a:rPr lang="hu-HU" dirty="0" err="1"/>
              <a:t>0</a:t>
            </a:r>
            <a:r>
              <a:rPr lang="hu-HU" dirty="0"/>
              <a:t>,</a:t>
            </a:r>
            <a:r>
              <a:rPr lang="hu-HU" dirty="0" err="1"/>
              <a:t>0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</a:t>
            </a:r>
            <a:r>
              <a:rPr lang="hu-HU" dirty="0" err="1"/>
              <a:t>Horizontal</a:t>
            </a:r>
            <a:r>
              <a:rPr lang="hu-HU" dirty="0"/>
              <a:t>") &lt;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move</a:t>
            </a:r>
            <a:r>
              <a:rPr lang="hu-HU" dirty="0"/>
              <a:t> = </a:t>
            </a:r>
            <a:r>
              <a:rPr lang="hu-HU" dirty="0" err="1"/>
              <a:t>move</a:t>
            </a:r>
            <a:r>
              <a:rPr lang="hu-HU" dirty="0"/>
              <a:t> + </a:t>
            </a:r>
            <a:r>
              <a:rPr lang="hu-HU" dirty="0" err="1"/>
              <a:t>new</a:t>
            </a:r>
            <a:r>
              <a:rPr lang="hu-HU" dirty="0"/>
              <a:t> Vector3(-1,0,</a:t>
            </a:r>
            <a:r>
              <a:rPr lang="hu-HU" dirty="0" err="1"/>
              <a:t>0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else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(</a:t>
            </a:r>
            <a:r>
              <a:rPr lang="hu-HU" dirty="0" err="1"/>
              <a:t>Input.GetAxis</a:t>
            </a:r>
            <a:r>
              <a:rPr lang="hu-HU" dirty="0"/>
              <a:t> ("</a:t>
            </a:r>
            <a:r>
              <a:rPr lang="hu-HU" dirty="0" err="1"/>
              <a:t>Horizontal</a:t>
            </a:r>
            <a:r>
              <a:rPr lang="hu-HU" dirty="0"/>
              <a:t>") &gt;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move</a:t>
            </a:r>
            <a:r>
              <a:rPr lang="hu-HU" dirty="0"/>
              <a:t> = </a:t>
            </a:r>
            <a:r>
              <a:rPr lang="hu-HU" dirty="0" err="1"/>
              <a:t>move</a:t>
            </a:r>
            <a:r>
              <a:rPr lang="hu-HU" dirty="0"/>
              <a:t> + </a:t>
            </a:r>
            <a:r>
              <a:rPr lang="hu-HU" dirty="0" err="1"/>
              <a:t>new</a:t>
            </a:r>
            <a:r>
              <a:rPr lang="hu-HU" dirty="0"/>
              <a:t> Vector3(1,0,</a:t>
            </a:r>
            <a:r>
              <a:rPr lang="hu-HU" dirty="0" err="1"/>
              <a:t>0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</a:t>
            </a:r>
            <a:r>
              <a:rPr lang="hu-HU" dirty="0" err="1"/>
              <a:t>Vertical</a:t>
            </a:r>
            <a:r>
              <a:rPr lang="hu-HU" dirty="0"/>
              <a:t>") &gt;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move</a:t>
            </a:r>
            <a:r>
              <a:rPr lang="hu-HU" dirty="0"/>
              <a:t> = </a:t>
            </a:r>
            <a:r>
              <a:rPr lang="hu-HU" dirty="0" err="1"/>
              <a:t>move</a:t>
            </a:r>
            <a:r>
              <a:rPr lang="hu-HU" dirty="0"/>
              <a:t> + </a:t>
            </a:r>
            <a:r>
              <a:rPr lang="hu-HU" dirty="0" err="1"/>
              <a:t>new</a:t>
            </a:r>
            <a:r>
              <a:rPr lang="hu-HU" dirty="0"/>
              <a:t> Vector3(0,</a:t>
            </a:r>
            <a:r>
              <a:rPr lang="hu-HU" dirty="0" err="1"/>
              <a:t>0</a:t>
            </a:r>
            <a:r>
              <a:rPr lang="hu-HU" dirty="0"/>
              <a:t>,1);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else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</a:t>
            </a:r>
            <a:r>
              <a:rPr lang="hu-HU" dirty="0" err="1"/>
              <a:t>Vertical</a:t>
            </a:r>
            <a:r>
              <a:rPr lang="hu-HU" dirty="0"/>
              <a:t>") &lt;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move</a:t>
            </a:r>
            <a:r>
              <a:rPr lang="hu-HU" dirty="0"/>
              <a:t> = </a:t>
            </a:r>
            <a:r>
              <a:rPr lang="hu-HU" dirty="0" err="1"/>
              <a:t>move</a:t>
            </a:r>
            <a:r>
              <a:rPr lang="hu-HU" dirty="0"/>
              <a:t> + </a:t>
            </a:r>
            <a:r>
              <a:rPr lang="hu-HU" dirty="0" err="1"/>
              <a:t>new</a:t>
            </a:r>
            <a:r>
              <a:rPr lang="hu-HU" dirty="0"/>
              <a:t> Vector3(0,</a:t>
            </a:r>
            <a:r>
              <a:rPr lang="hu-HU" dirty="0" err="1"/>
              <a:t>0</a:t>
            </a:r>
            <a:r>
              <a:rPr lang="hu-HU" dirty="0"/>
              <a:t>,-1);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move.Normalize</a:t>
            </a:r>
            <a:r>
              <a:rPr lang="hu-HU" dirty="0"/>
              <a:t>();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transform.Translate</a:t>
            </a:r>
            <a:r>
              <a:rPr lang="hu-HU" dirty="0"/>
              <a:t>(</a:t>
            </a:r>
            <a:r>
              <a:rPr lang="hu-HU" dirty="0" err="1"/>
              <a:t>move</a:t>
            </a:r>
            <a:r>
              <a:rPr lang="hu-HU" dirty="0"/>
              <a:t> * </a:t>
            </a:r>
            <a:r>
              <a:rPr lang="hu-HU" dirty="0" err="1"/>
              <a:t>dt</a:t>
            </a:r>
            <a:r>
              <a:rPr lang="hu-HU" dirty="0"/>
              <a:t> * </a:t>
            </a:r>
            <a:r>
              <a:rPr lang="hu-HU" dirty="0" err="1"/>
              <a:t>moveSpeed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forgás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void Update()</a:t>
            </a:r>
          </a:p>
          <a:p>
            <a:pP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rotateSpeed</a:t>
            </a:r>
            <a:r>
              <a:rPr lang="hu-HU" dirty="0"/>
              <a:t> = 2.0f;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("Mouse X") &gt;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transform.RotateAround</a:t>
            </a:r>
            <a:r>
              <a:rPr lang="hu-HU" dirty="0"/>
              <a:t>(Vector3.up, </a:t>
            </a:r>
            <a:r>
              <a:rPr lang="hu-HU" dirty="0" err="1"/>
              <a:t>dt</a:t>
            </a:r>
            <a:r>
              <a:rPr lang="hu-HU" dirty="0"/>
              <a:t> * </a:t>
            </a:r>
            <a:r>
              <a:rPr lang="hu-HU" dirty="0" err="1"/>
              <a:t>rotateSpeed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("Mouse X") &lt;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transform.RotateAround</a:t>
            </a:r>
            <a:r>
              <a:rPr lang="hu-HU" dirty="0"/>
              <a:t>(Vector3.up,</a:t>
            </a:r>
            <a:r>
              <a:rPr lang="hu-HU" dirty="0" err="1"/>
              <a:t>-dt</a:t>
            </a:r>
            <a:r>
              <a:rPr lang="hu-HU" dirty="0"/>
              <a:t> * </a:t>
            </a:r>
            <a:r>
              <a:rPr lang="hu-HU" dirty="0" err="1"/>
              <a:t>rotateSpeed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Vector3 </a:t>
            </a:r>
            <a:r>
              <a:rPr lang="hu-HU" dirty="0" err="1"/>
              <a:t>rightVector</a:t>
            </a:r>
            <a:r>
              <a:rPr lang="hu-HU" dirty="0"/>
              <a:t> = </a:t>
            </a:r>
            <a:r>
              <a:rPr lang="hu-HU" dirty="0" err="1"/>
              <a:t>transform.rotation</a:t>
            </a:r>
            <a:r>
              <a:rPr lang="hu-HU" dirty="0"/>
              <a:t> * Vector3.right;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("Mouse Y") &gt;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transform.RotateAround</a:t>
            </a:r>
            <a:r>
              <a:rPr lang="hu-HU" dirty="0"/>
              <a:t>(</a:t>
            </a:r>
            <a:r>
              <a:rPr lang="hu-HU" dirty="0" err="1"/>
              <a:t>rightVector</a:t>
            </a:r>
            <a:r>
              <a:rPr lang="hu-HU" dirty="0"/>
              <a:t>,</a:t>
            </a:r>
            <a:r>
              <a:rPr lang="hu-HU" dirty="0" err="1"/>
              <a:t>-dt</a:t>
            </a:r>
            <a:r>
              <a:rPr lang="hu-HU" dirty="0"/>
              <a:t> * </a:t>
            </a:r>
            <a:r>
              <a:rPr lang="hu-HU" dirty="0" err="1"/>
              <a:t>rotateSpeed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Input.GetAxis</a:t>
            </a:r>
            <a:r>
              <a:rPr lang="hu-HU" dirty="0"/>
              <a:t> ("Mouse Y") &lt; 0) {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transform.RotateAround</a:t>
            </a:r>
            <a:r>
              <a:rPr lang="hu-HU" dirty="0"/>
              <a:t>(</a:t>
            </a:r>
            <a:r>
              <a:rPr lang="hu-HU" dirty="0" err="1"/>
              <a:t>rightVector</a:t>
            </a:r>
            <a:r>
              <a:rPr lang="hu-HU" dirty="0"/>
              <a:t>, </a:t>
            </a:r>
            <a:r>
              <a:rPr lang="hu-HU" dirty="0" err="1"/>
              <a:t>dt</a:t>
            </a:r>
            <a:r>
              <a:rPr lang="hu-HU" dirty="0"/>
              <a:t> * </a:t>
            </a:r>
            <a:r>
              <a:rPr lang="hu-HU" dirty="0" err="1"/>
              <a:t>rotateSpeed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  <a:endParaRPr lang="en-US" dirty="0"/>
          </a:p>
          <a:p>
            <a:pP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Dobozok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érdemes</a:t>
            </a:r>
            <a:r>
              <a:rPr lang="en-US" dirty="0"/>
              <a:t> </a:t>
            </a:r>
            <a:r>
              <a:rPr lang="en-US" dirty="0" err="1"/>
              <a:t>beimportálni</a:t>
            </a:r>
            <a:r>
              <a:rPr lang="en-US" dirty="0"/>
              <a:t>, </a:t>
            </a:r>
            <a:r>
              <a:rPr lang="en-US" dirty="0" err="1"/>
              <a:t>mert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sima</a:t>
            </a:r>
            <a:r>
              <a:rPr lang="en-US" dirty="0"/>
              <a:t> </a:t>
            </a:r>
            <a:r>
              <a:rPr lang="en-US" dirty="0" err="1"/>
              <a:t>doboz</a:t>
            </a:r>
            <a:endParaRPr lang="en-US" dirty="0"/>
          </a:p>
          <a:p>
            <a:r>
              <a:rPr lang="en-US" dirty="0"/>
              <a:t>Game Object </a:t>
            </a:r>
            <a:r>
              <a:rPr lang="en-US" dirty="0" err="1"/>
              <a:t>menü</a:t>
            </a:r>
            <a:r>
              <a:rPr lang="en-US" dirty="0"/>
              <a:t>/3D Object/Cube</a:t>
            </a:r>
          </a:p>
          <a:p>
            <a:r>
              <a:rPr lang="en-US" dirty="0" err="1"/>
              <a:t>Az</a:t>
            </a:r>
            <a:r>
              <a:rPr lang="en-US" dirty="0"/>
              <a:t> inspector-ban </a:t>
            </a:r>
            <a:r>
              <a:rPr lang="en-US" dirty="0" err="1"/>
              <a:t>láthatjuk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kizárót</a:t>
            </a:r>
            <a:r>
              <a:rPr lang="en-US" dirty="0"/>
              <a:t> is </a:t>
            </a:r>
            <a:r>
              <a:rPr lang="en-US" dirty="0" err="1"/>
              <a:t>készít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.</a:t>
            </a:r>
          </a:p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anyagjellemzőt</a:t>
            </a:r>
            <a:r>
              <a:rPr lang="en-US" dirty="0"/>
              <a:t> (Material)</a:t>
            </a:r>
          </a:p>
          <a:p>
            <a:r>
              <a:rPr lang="en-US" dirty="0" err="1"/>
              <a:t>Importáljuk</a:t>
            </a:r>
            <a:r>
              <a:rPr lang="en-US" dirty="0"/>
              <a:t> a </a:t>
            </a:r>
            <a:r>
              <a:rPr lang="en-US" dirty="0" err="1"/>
              <a:t>doboz</a:t>
            </a:r>
            <a:r>
              <a:rPr lang="en-US" dirty="0"/>
              <a:t> </a:t>
            </a:r>
            <a:r>
              <a:rPr lang="en-US" dirty="0" err="1"/>
              <a:t>textúrát</a:t>
            </a:r>
            <a:r>
              <a:rPr lang="en-US" dirty="0"/>
              <a:t> (doboz.tga)</a:t>
            </a:r>
          </a:p>
          <a:p>
            <a:r>
              <a:rPr lang="en-US" dirty="0" err="1"/>
              <a:t>Állítsuk</a:t>
            </a:r>
            <a:r>
              <a:rPr lang="en-US" dirty="0"/>
              <a:t> be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anyagjellemző</a:t>
            </a:r>
            <a:r>
              <a:rPr lang="en-US" dirty="0"/>
              <a:t> </a:t>
            </a:r>
            <a:r>
              <a:rPr lang="en-US" dirty="0" err="1"/>
              <a:t>albedójára</a:t>
            </a:r>
            <a:r>
              <a:rPr lang="en-US" dirty="0"/>
              <a:t> a </a:t>
            </a:r>
            <a:r>
              <a:rPr lang="en-US" dirty="0" err="1"/>
              <a:t>textúrát</a:t>
            </a:r>
            <a:endParaRPr lang="en-US" dirty="0"/>
          </a:p>
          <a:p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a </a:t>
            </a:r>
            <a:r>
              <a:rPr lang="en-US" dirty="0" err="1"/>
              <a:t>doboz</a:t>
            </a:r>
            <a:r>
              <a:rPr lang="en-US" dirty="0"/>
              <a:t> </a:t>
            </a:r>
            <a:r>
              <a:rPr lang="en-US" dirty="0" err="1"/>
              <a:t>gameobject</a:t>
            </a:r>
            <a:r>
              <a:rPr lang="en-US" dirty="0"/>
              <a:t>-re a material-t (Asset </a:t>
            </a:r>
            <a:r>
              <a:rPr lang="en-US" dirty="0" err="1"/>
              <a:t>nézetből</a:t>
            </a:r>
            <a:r>
              <a:rPr lang="en-US" dirty="0"/>
              <a:t> a </a:t>
            </a:r>
            <a:r>
              <a:rPr lang="en-US" dirty="0" err="1"/>
              <a:t>jelenet</a:t>
            </a:r>
            <a:r>
              <a:rPr lang="en-US" dirty="0"/>
              <a:t> </a:t>
            </a:r>
            <a:r>
              <a:rPr lang="en-US" dirty="0" err="1"/>
              <a:t>nézetbe</a:t>
            </a:r>
            <a:r>
              <a:rPr lang="en-US" dirty="0"/>
              <a:t> v. a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nézetbe</a:t>
            </a:r>
            <a:r>
              <a:rPr lang="en-US" dirty="0"/>
              <a:t>)</a:t>
            </a:r>
          </a:p>
          <a:p>
            <a:endParaRPr lang="hu-H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Dobozok</a:t>
            </a:r>
            <a:r>
              <a:rPr lang="en-US" dirty="0"/>
              <a:t> 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merev</a:t>
            </a:r>
            <a:r>
              <a:rPr lang="en-US" dirty="0"/>
              <a:t> test </a:t>
            </a:r>
            <a:r>
              <a:rPr lang="en-US" dirty="0" err="1"/>
              <a:t>hozzárendelése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doboz</a:t>
            </a:r>
            <a:r>
              <a:rPr lang="en-US" dirty="0"/>
              <a:t> </a:t>
            </a:r>
            <a:r>
              <a:rPr lang="en-US" dirty="0" err="1"/>
              <a:t>objektumot</a:t>
            </a:r>
            <a:r>
              <a:rPr lang="en-US" dirty="0"/>
              <a:t> </a:t>
            </a:r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komponenst</a:t>
            </a:r>
            <a:r>
              <a:rPr lang="en-US" dirty="0"/>
              <a:t>: Physics/Rigid Body</a:t>
            </a:r>
          </a:p>
          <a:p>
            <a:r>
              <a:rPr lang="en-US" dirty="0" err="1"/>
              <a:t>Beállíthatunk</a:t>
            </a:r>
            <a:r>
              <a:rPr lang="en-US" dirty="0"/>
              <a:t> </a:t>
            </a:r>
            <a:r>
              <a:rPr lang="en-US" dirty="0" err="1"/>
              <a:t>neki</a:t>
            </a:r>
            <a:r>
              <a:rPr lang="en-US" dirty="0"/>
              <a:t>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tömeget</a:t>
            </a:r>
            <a:endParaRPr lang="en-US" dirty="0"/>
          </a:p>
          <a:p>
            <a:r>
              <a:rPr lang="en-US" dirty="0"/>
              <a:t>Use gravity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bekapcsolva</a:t>
            </a:r>
            <a:endParaRPr lang="en-US" dirty="0"/>
          </a:p>
          <a:p>
            <a:r>
              <a:rPr lang="en-US" dirty="0"/>
              <a:t>Is Kinematic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kikapcsolva</a:t>
            </a:r>
            <a:endParaRPr lang="hu-HU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Import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/>
          <a:lstStyle/>
          <a:p>
            <a:r>
              <a:rPr lang="en-US" dirty="0" err="1"/>
              <a:t>Másoljuk</a:t>
            </a:r>
            <a:r>
              <a:rPr lang="en-US" dirty="0"/>
              <a:t> be a </a:t>
            </a:r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modellünket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asset </a:t>
            </a:r>
            <a:r>
              <a:rPr lang="en-US" dirty="0" err="1"/>
              <a:t>könyvtárba</a:t>
            </a:r>
            <a:endParaRPr lang="hu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10746-C796-9BB7-D59C-FB3CDFED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3200400"/>
            <a:ext cx="8393038" cy="152399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Talaj</a:t>
            </a:r>
            <a:r>
              <a:rPr lang="en-US" dirty="0"/>
              <a:t> </a:t>
            </a:r>
            <a:r>
              <a:rPr lang="en-US" dirty="0" err="1"/>
              <a:t>fizika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28600" y="2209800"/>
            <a:ext cx="8458200" cy="25146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talajt</a:t>
            </a:r>
            <a:endParaRPr lang="en-US" dirty="0"/>
          </a:p>
          <a:p>
            <a:r>
              <a:rPr lang="en-US" dirty="0" err="1"/>
              <a:t>Láthatjuk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van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kizáró</a:t>
            </a:r>
            <a:r>
              <a:rPr lang="en-US" dirty="0"/>
              <a:t> </a:t>
            </a:r>
            <a:r>
              <a:rPr lang="en-US" dirty="0" err="1"/>
              <a:t>hozzárendelve</a:t>
            </a:r>
            <a:r>
              <a:rPr lang="en-US" dirty="0"/>
              <a:t> (Mesh Collider)</a:t>
            </a:r>
          </a:p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rigid body, a rigid body </a:t>
            </a:r>
            <a:r>
              <a:rPr lang="en-US" dirty="0" err="1"/>
              <a:t>nélküli</a:t>
            </a:r>
            <a:r>
              <a:rPr lang="en-US" dirty="0"/>
              <a:t> collider-</a:t>
            </a:r>
            <a:r>
              <a:rPr lang="en-US" dirty="0" err="1"/>
              <a:t>eket</a:t>
            </a:r>
            <a:r>
              <a:rPr lang="en-US" dirty="0"/>
              <a:t> </a:t>
            </a:r>
            <a:r>
              <a:rPr lang="en-US" dirty="0" err="1"/>
              <a:t>automatikusan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objektumként</a:t>
            </a:r>
            <a:r>
              <a:rPr lang="en-US" dirty="0"/>
              <a:t> </a:t>
            </a:r>
            <a:r>
              <a:rPr lang="en-US" dirty="0" err="1"/>
              <a:t>kezeli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Fizika</a:t>
            </a:r>
            <a:r>
              <a:rPr lang="en-US" dirty="0"/>
              <a:t> </a:t>
            </a:r>
            <a:r>
              <a:rPr lang="en-US" dirty="0" err="1"/>
              <a:t>kipróbálása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Emeljük</a:t>
            </a:r>
            <a:r>
              <a:rPr lang="en-US" dirty="0"/>
              <a:t> a </a:t>
            </a:r>
            <a:r>
              <a:rPr lang="en-US" dirty="0" err="1"/>
              <a:t>dobozt</a:t>
            </a:r>
            <a:r>
              <a:rPr lang="en-US" dirty="0"/>
              <a:t> a </a:t>
            </a:r>
            <a:r>
              <a:rPr lang="en-US" dirty="0" err="1"/>
              <a:t>talaj</a:t>
            </a:r>
            <a:r>
              <a:rPr lang="en-US" dirty="0"/>
              <a:t> </a:t>
            </a:r>
            <a:r>
              <a:rPr lang="en-US" dirty="0" err="1"/>
              <a:t>fölé</a:t>
            </a:r>
            <a:endParaRPr lang="en-US" dirty="0"/>
          </a:p>
          <a:p>
            <a:r>
              <a:rPr lang="en-US" dirty="0" err="1"/>
              <a:t>Indítsuk</a:t>
            </a:r>
            <a:r>
              <a:rPr lang="en-US" dirty="0"/>
              <a:t> el a </a:t>
            </a:r>
            <a:r>
              <a:rPr lang="en-US" dirty="0" err="1"/>
              <a:t>játékot</a:t>
            </a:r>
            <a:endParaRPr lang="en-US" dirty="0"/>
          </a:p>
          <a:p>
            <a:r>
              <a:rPr lang="en-US" dirty="0" err="1"/>
              <a:t>Ellenőrizzük</a:t>
            </a:r>
            <a:r>
              <a:rPr lang="en-US" dirty="0"/>
              <a:t> a </a:t>
            </a:r>
            <a:r>
              <a:rPr lang="en-US" dirty="0" err="1"/>
              <a:t>mozgást</a:t>
            </a:r>
            <a:r>
              <a:rPr lang="en-US" dirty="0"/>
              <a:t> (</a:t>
            </a:r>
            <a:r>
              <a:rPr lang="en-US" dirty="0" err="1"/>
              <a:t>talaj</a:t>
            </a:r>
            <a:r>
              <a:rPr lang="en-US" dirty="0"/>
              <a:t> </a:t>
            </a:r>
            <a:r>
              <a:rPr lang="en-US" dirty="0" err="1"/>
              <a:t>egyhelyben</a:t>
            </a:r>
            <a:r>
              <a:rPr lang="en-US" dirty="0"/>
              <a:t> </a:t>
            </a:r>
            <a:r>
              <a:rPr lang="en-US" dirty="0" err="1"/>
              <a:t>marad</a:t>
            </a:r>
            <a:r>
              <a:rPr lang="en-US" dirty="0"/>
              <a:t>, </a:t>
            </a:r>
            <a:r>
              <a:rPr lang="en-US" dirty="0" err="1"/>
              <a:t>doboz</a:t>
            </a:r>
            <a:r>
              <a:rPr lang="en-US" dirty="0"/>
              <a:t> </a:t>
            </a:r>
            <a:r>
              <a:rPr lang="en-US" dirty="0" err="1"/>
              <a:t>ráesik</a:t>
            </a:r>
            <a:r>
              <a:rPr lang="en-US" dirty="0"/>
              <a:t>)</a:t>
            </a:r>
          </a:p>
          <a:p>
            <a:r>
              <a:rPr lang="en-US" dirty="0" err="1"/>
              <a:t>Esetleg</a:t>
            </a:r>
            <a:r>
              <a:rPr lang="en-US" dirty="0"/>
              <a:t> a </a:t>
            </a:r>
            <a:r>
              <a:rPr lang="en-US" dirty="0" err="1"/>
              <a:t>doboz</a:t>
            </a:r>
            <a:r>
              <a:rPr lang="hu-HU" dirty="0"/>
              <a:t>t</a:t>
            </a:r>
            <a:r>
              <a:rPr lang="en-US" dirty="0"/>
              <a:t> </a:t>
            </a:r>
            <a:r>
              <a:rPr lang="en-US" dirty="0" err="1"/>
              <a:t>elforgathatjuk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 is </a:t>
            </a:r>
            <a:r>
              <a:rPr lang="en-US" dirty="0" err="1"/>
              <a:t>dobjuk</a:t>
            </a:r>
            <a:r>
              <a:rPr lang="en-US" dirty="0"/>
              <a:t> le, </a:t>
            </a:r>
            <a:r>
              <a:rPr lang="en-US" dirty="0" err="1"/>
              <a:t>jobban</a:t>
            </a:r>
            <a:r>
              <a:rPr lang="en-US" dirty="0"/>
              <a:t> </a:t>
            </a:r>
            <a:r>
              <a:rPr lang="en-US" dirty="0" err="1"/>
              <a:t>látszik</a:t>
            </a:r>
            <a:r>
              <a:rPr lang="en-US" dirty="0"/>
              <a:t> a </a:t>
            </a:r>
            <a:r>
              <a:rPr lang="en-US" dirty="0" err="1"/>
              <a:t>helyes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működés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rendben</a:t>
            </a:r>
            <a:r>
              <a:rPr lang="en-US" dirty="0"/>
              <a:t>, </a:t>
            </a:r>
            <a:r>
              <a:rPr lang="en-US" dirty="0" err="1"/>
              <a:t>állítsuk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a </a:t>
            </a:r>
            <a:r>
              <a:rPr lang="en-US" dirty="0" err="1"/>
              <a:t>transzformációját</a:t>
            </a:r>
            <a:r>
              <a:rPr lang="en-US" dirty="0"/>
              <a:t> </a:t>
            </a:r>
            <a:r>
              <a:rPr lang="en-US" dirty="0" err="1"/>
              <a:t>identitásra</a:t>
            </a:r>
            <a:endParaRPr lang="hu-H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Doboz</a:t>
            </a:r>
            <a:r>
              <a:rPr lang="en-US" dirty="0"/>
              <a:t> prefab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dirty="0" err="1"/>
              <a:t>dobozunk</a:t>
            </a:r>
            <a:r>
              <a:rPr lang="en-US" dirty="0"/>
              <a:t> </a:t>
            </a:r>
            <a:r>
              <a:rPr lang="en-US" dirty="0" err="1"/>
              <a:t>készen</a:t>
            </a:r>
            <a:r>
              <a:rPr lang="en-US" dirty="0"/>
              <a:t> van, </a:t>
            </a:r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belőle</a:t>
            </a:r>
            <a:r>
              <a:rPr lang="en-US" dirty="0"/>
              <a:t> </a:t>
            </a:r>
            <a:r>
              <a:rPr lang="en-US" dirty="0" err="1"/>
              <a:t>prefabot</a:t>
            </a:r>
            <a:endParaRPr lang="en-US" dirty="0"/>
          </a:p>
          <a:p>
            <a:r>
              <a:rPr lang="en-US" dirty="0"/>
              <a:t>Asset/Create/Prefab</a:t>
            </a:r>
          </a:p>
          <a:p>
            <a:r>
              <a:rPr lang="en-US" dirty="0" err="1"/>
              <a:t>Nevezzük</a:t>
            </a:r>
            <a:r>
              <a:rPr lang="en-US" dirty="0"/>
              <a:t> el</a:t>
            </a:r>
          </a:p>
          <a:p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a </a:t>
            </a:r>
            <a:r>
              <a:rPr lang="en-US" dirty="0" err="1"/>
              <a:t>dobozt</a:t>
            </a:r>
            <a:r>
              <a:rPr lang="en-US" dirty="0"/>
              <a:t> a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nézetből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hierechia</a:t>
            </a:r>
            <a:r>
              <a:rPr lang="en-US" dirty="0"/>
              <a:t> </a:t>
            </a:r>
            <a:r>
              <a:rPr lang="en-US" dirty="0" err="1"/>
              <a:t>nézetből</a:t>
            </a:r>
            <a:r>
              <a:rPr lang="en-US" dirty="0"/>
              <a:t> </a:t>
            </a:r>
            <a:r>
              <a:rPr lang="en-US" dirty="0" err="1"/>
              <a:t>törölhető</a:t>
            </a:r>
            <a:r>
              <a:rPr lang="en-US" dirty="0"/>
              <a:t> a </a:t>
            </a:r>
            <a:r>
              <a:rPr lang="en-US" dirty="0" err="1"/>
              <a:t>doboz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a </a:t>
            </a:r>
            <a:r>
              <a:rPr lang="en-US" dirty="0" err="1"/>
              <a:t>jelenethez</a:t>
            </a:r>
            <a:r>
              <a:rPr lang="en-US" dirty="0"/>
              <a:t> a </a:t>
            </a:r>
            <a:r>
              <a:rPr lang="en-US" dirty="0" err="1"/>
              <a:t>prefabból</a:t>
            </a:r>
            <a:r>
              <a:rPr lang="en-US" dirty="0"/>
              <a:t> 3 </a:t>
            </a:r>
            <a:r>
              <a:rPr lang="en-US" dirty="0" err="1"/>
              <a:t>példányt</a:t>
            </a:r>
            <a:endParaRPr lang="en-US" dirty="0"/>
          </a:p>
          <a:p>
            <a:r>
              <a:rPr lang="en-US" dirty="0" err="1"/>
              <a:t>Méretezzük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(</a:t>
            </a:r>
            <a:r>
              <a:rPr lang="en-US" dirty="0" err="1"/>
              <a:t>kicsi</a:t>
            </a:r>
            <a:r>
              <a:rPr lang="en-US" dirty="0"/>
              <a:t>, </a:t>
            </a:r>
            <a:r>
              <a:rPr lang="en-US" dirty="0" err="1"/>
              <a:t>közepes</a:t>
            </a:r>
            <a:r>
              <a:rPr lang="en-US" dirty="0"/>
              <a:t>, </a:t>
            </a:r>
            <a:r>
              <a:rPr lang="en-US" dirty="0" err="1"/>
              <a:t>nagy</a:t>
            </a:r>
            <a:r>
              <a:rPr lang="en-US" dirty="0"/>
              <a:t>)</a:t>
            </a:r>
          </a:p>
          <a:p>
            <a:r>
              <a:rPr lang="en-US" dirty="0" err="1"/>
              <a:t>Helyezzük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el</a:t>
            </a:r>
          </a:p>
          <a:p>
            <a:r>
              <a:rPr lang="en-US" dirty="0" err="1"/>
              <a:t>Próbáljuk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alkalmazást</a:t>
            </a:r>
            <a:endParaRPr lang="hu-H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Futtatás</a:t>
            </a:r>
            <a:endParaRPr lang="hu-H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438400"/>
            <a:ext cx="44958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Labdák</a:t>
            </a:r>
            <a:r>
              <a:rPr lang="en-US" dirty="0"/>
              <a:t>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Object/3D Object/Sphere</a:t>
            </a:r>
          </a:p>
          <a:p>
            <a:r>
              <a:rPr lang="en-US" dirty="0"/>
              <a:t>Collider </a:t>
            </a:r>
            <a:r>
              <a:rPr lang="en-US" dirty="0" err="1"/>
              <a:t>létrejött</a:t>
            </a:r>
            <a:r>
              <a:rPr lang="en-US" dirty="0"/>
              <a:t> </a:t>
            </a:r>
            <a:r>
              <a:rPr lang="en-US" dirty="0" err="1"/>
              <a:t>hozzá</a:t>
            </a:r>
            <a:endParaRPr lang="en-US" dirty="0"/>
          </a:p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materialt</a:t>
            </a:r>
            <a:endParaRPr lang="en-US" dirty="0"/>
          </a:p>
          <a:p>
            <a:r>
              <a:rPr lang="en-US" dirty="0" err="1"/>
              <a:t>Importáljuk</a:t>
            </a:r>
            <a:r>
              <a:rPr lang="en-US" dirty="0"/>
              <a:t>: strippedBall.jpg</a:t>
            </a:r>
          </a:p>
          <a:p>
            <a:r>
              <a:rPr lang="en-US" dirty="0" err="1"/>
              <a:t>Albedora</a:t>
            </a:r>
            <a:r>
              <a:rPr lang="en-US" dirty="0"/>
              <a:t> </a:t>
            </a:r>
            <a:r>
              <a:rPr lang="en-US" dirty="0" err="1"/>
              <a:t>állítsuk</a:t>
            </a:r>
            <a:r>
              <a:rPr lang="en-US" dirty="0"/>
              <a:t> be </a:t>
            </a:r>
            <a:r>
              <a:rPr lang="en-US" dirty="0" err="1"/>
              <a:t>ezt</a:t>
            </a:r>
            <a:r>
              <a:rPr lang="en-US" dirty="0"/>
              <a:t> a </a:t>
            </a:r>
            <a:r>
              <a:rPr lang="en-US" dirty="0" err="1"/>
              <a:t>textúrát</a:t>
            </a:r>
            <a:endParaRPr lang="en-US" dirty="0"/>
          </a:p>
          <a:p>
            <a:r>
              <a:rPr lang="en-US" dirty="0" err="1"/>
              <a:t>Materialt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a </a:t>
            </a:r>
            <a:r>
              <a:rPr lang="en-US" dirty="0" err="1"/>
              <a:t>gömbre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Labdák</a:t>
            </a:r>
            <a:r>
              <a:rPr lang="en-US" dirty="0"/>
              <a:t> 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gömböt</a:t>
            </a:r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game object-et </a:t>
            </a:r>
            <a:r>
              <a:rPr lang="en-US" dirty="0" err="1"/>
              <a:t>skálázzuk</a:t>
            </a:r>
            <a:r>
              <a:rPr lang="en-US" dirty="0"/>
              <a:t> 0.5-re</a:t>
            </a:r>
            <a:endParaRPr lang="hu-HU" dirty="0"/>
          </a:p>
          <a:p>
            <a:r>
              <a:rPr lang="en-US" dirty="0"/>
              <a:t> </a:t>
            </a:r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komponenst</a:t>
            </a:r>
            <a:r>
              <a:rPr lang="en-US" dirty="0"/>
              <a:t>: Physics/Rigid Body</a:t>
            </a:r>
          </a:p>
          <a:p>
            <a:r>
              <a:rPr lang="en-US" dirty="0"/>
              <a:t>Use gravity </a:t>
            </a:r>
            <a:r>
              <a:rPr lang="en-US" dirty="0" err="1"/>
              <a:t>bekapcsolva</a:t>
            </a:r>
            <a:endParaRPr lang="en-US" dirty="0"/>
          </a:p>
          <a:p>
            <a:r>
              <a:rPr lang="en-US" dirty="0" err="1"/>
              <a:t>IsKinematic</a:t>
            </a:r>
            <a:r>
              <a:rPr lang="en-US" dirty="0"/>
              <a:t> </a:t>
            </a:r>
            <a:r>
              <a:rPr lang="hu-HU" dirty="0"/>
              <a:t>ki</a:t>
            </a:r>
            <a:r>
              <a:rPr lang="en-US" dirty="0" err="1"/>
              <a:t>kapcsol</a:t>
            </a:r>
            <a:r>
              <a:rPr lang="hu-HU" dirty="0"/>
              <a:t>v</a:t>
            </a:r>
            <a:r>
              <a:rPr lang="en-US" dirty="0"/>
              <a:t>a</a:t>
            </a:r>
          </a:p>
          <a:p>
            <a:r>
              <a:rPr lang="en-US" dirty="0"/>
              <a:t>Drag (</a:t>
            </a:r>
            <a:r>
              <a:rPr lang="en-US" dirty="0" err="1"/>
              <a:t>lineáris</a:t>
            </a:r>
            <a:r>
              <a:rPr lang="en-US" dirty="0"/>
              <a:t> </a:t>
            </a:r>
            <a:r>
              <a:rPr lang="en-US" dirty="0" err="1"/>
              <a:t>csillapítás</a:t>
            </a:r>
            <a:r>
              <a:rPr lang="en-US" dirty="0"/>
              <a:t>): </a:t>
            </a:r>
            <a:r>
              <a:rPr lang="en-US" dirty="0" err="1"/>
              <a:t>beállíthatjuk</a:t>
            </a:r>
            <a:r>
              <a:rPr lang="en-US" dirty="0"/>
              <a:t> 0-tól </a:t>
            </a:r>
            <a:r>
              <a:rPr lang="en-US" dirty="0" err="1"/>
              <a:t>különbözőre</a:t>
            </a:r>
            <a:endParaRPr lang="en-US" dirty="0"/>
          </a:p>
          <a:p>
            <a:r>
              <a:rPr lang="en-US" dirty="0"/>
              <a:t>Angular Drag: </a:t>
            </a:r>
            <a:r>
              <a:rPr lang="en-US" dirty="0" err="1"/>
              <a:t>ezt</a:t>
            </a:r>
            <a:r>
              <a:rPr lang="en-US" dirty="0"/>
              <a:t> is</a:t>
            </a:r>
          </a:p>
          <a:p>
            <a:r>
              <a:rPr lang="en-US" dirty="0" err="1"/>
              <a:t>Rakjuk</a:t>
            </a:r>
            <a:r>
              <a:rPr lang="en-US" dirty="0"/>
              <a:t> </a:t>
            </a:r>
            <a:r>
              <a:rPr lang="en-US" dirty="0" err="1"/>
              <a:t>valahova</a:t>
            </a:r>
            <a:r>
              <a:rPr lang="en-US" dirty="0"/>
              <a:t> a </a:t>
            </a:r>
            <a:r>
              <a:rPr lang="en-US" dirty="0" err="1"/>
              <a:t>dobozok</a:t>
            </a:r>
            <a:r>
              <a:rPr lang="en-US" dirty="0"/>
              <a:t> </a:t>
            </a:r>
            <a:r>
              <a:rPr lang="en-US" dirty="0" err="1"/>
              <a:t>fölé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teszteljük</a:t>
            </a:r>
            <a:r>
              <a:rPr lang="en-US" dirty="0"/>
              <a:t> le a </a:t>
            </a:r>
            <a:r>
              <a:rPr lang="en-US" dirty="0" err="1"/>
              <a:t>mozgást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rendben</a:t>
            </a:r>
            <a:r>
              <a:rPr lang="en-US" dirty="0"/>
              <a:t> </a:t>
            </a:r>
            <a:r>
              <a:rPr lang="en-US" dirty="0" err="1"/>
              <a:t>állítsuk</a:t>
            </a:r>
            <a:r>
              <a:rPr lang="en-US" dirty="0"/>
              <a:t> </a:t>
            </a:r>
            <a:r>
              <a:rPr lang="en-US" dirty="0" err="1"/>
              <a:t>vissza</a:t>
            </a:r>
            <a:r>
              <a:rPr lang="en-US" dirty="0"/>
              <a:t> a </a:t>
            </a:r>
            <a:r>
              <a:rPr lang="en-US" dirty="0" err="1"/>
              <a:t>pozíciót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origóba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rotációt</a:t>
            </a:r>
            <a:r>
              <a:rPr lang="en-US" dirty="0"/>
              <a:t>  </a:t>
            </a:r>
            <a:r>
              <a:rPr lang="en-US" dirty="0" err="1"/>
              <a:t>nullára</a:t>
            </a:r>
            <a:endParaRPr lang="en-US" dirty="0"/>
          </a:p>
          <a:p>
            <a:endParaRPr lang="hu-HU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Labdák</a:t>
            </a:r>
            <a:r>
              <a:rPr lang="en-US" dirty="0"/>
              <a:t> III.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Készítsünk</a:t>
            </a:r>
            <a:r>
              <a:rPr lang="en-US" dirty="0"/>
              <a:t> a </a:t>
            </a:r>
            <a:r>
              <a:rPr lang="en-US" dirty="0" err="1"/>
              <a:t>gömbből</a:t>
            </a:r>
            <a:r>
              <a:rPr lang="en-US" dirty="0"/>
              <a:t> is </a:t>
            </a:r>
            <a:r>
              <a:rPr lang="en-US" dirty="0" err="1"/>
              <a:t>prefabot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töröljük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hierarchiából</a:t>
            </a:r>
            <a:endParaRPr lang="en-US" dirty="0"/>
          </a:p>
          <a:p>
            <a:r>
              <a:rPr lang="en-US" dirty="0" err="1"/>
              <a:t>Hozzunk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Empty </a:t>
            </a:r>
            <a:r>
              <a:rPr lang="en-US" dirty="0" err="1"/>
              <a:t>objektumot</a:t>
            </a:r>
            <a:r>
              <a:rPr lang="en-US" dirty="0"/>
              <a:t> (</a:t>
            </a:r>
            <a:r>
              <a:rPr lang="en-US" dirty="0" err="1"/>
              <a:t>lehet</a:t>
            </a:r>
            <a:r>
              <a:rPr lang="en-US" dirty="0"/>
              <a:t> a </a:t>
            </a:r>
            <a:r>
              <a:rPr lang="en-US" dirty="0" err="1"/>
              <a:t>neve</a:t>
            </a:r>
            <a:r>
              <a:rPr lang="en-US" dirty="0"/>
              <a:t> </a:t>
            </a:r>
            <a:r>
              <a:rPr lang="en-US" dirty="0" err="1"/>
              <a:t>BallGenerator</a:t>
            </a:r>
            <a:r>
              <a:rPr lang="en-US" dirty="0"/>
              <a:t>)</a:t>
            </a:r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szkriptet</a:t>
            </a:r>
            <a:r>
              <a:rPr lang="en-US" dirty="0"/>
              <a:t>: </a:t>
            </a:r>
            <a:r>
              <a:rPr lang="en-US" dirty="0" err="1"/>
              <a:t>Ballgenerator</a:t>
            </a:r>
            <a:endParaRPr lang="hu-H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labda kilövő </a:t>
            </a:r>
            <a:r>
              <a:rPr lang="hu-HU" dirty="0" err="1"/>
              <a:t>szkript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Új </a:t>
            </a:r>
            <a:r>
              <a:rPr lang="hu-HU" dirty="0" err="1"/>
              <a:t>BallGenerator</a:t>
            </a:r>
            <a:r>
              <a:rPr lang="hu-HU" dirty="0"/>
              <a:t> script a labdákra</a:t>
            </a:r>
          </a:p>
          <a:p>
            <a:r>
              <a:rPr lang="hu-HU" dirty="0" err="1"/>
              <a:t>Space</a:t>
            </a:r>
            <a:r>
              <a:rPr lang="hu-HU" dirty="0"/>
              <a:t>-re </a:t>
            </a:r>
            <a:r>
              <a:rPr lang="hu-HU" dirty="0" err="1"/>
              <a:t>példányosítson</a:t>
            </a:r>
            <a:r>
              <a:rPr lang="hu-HU" dirty="0"/>
              <a:t> (</a:t>
            </a:r>
            <a:r>
              <a:rPr lang="hu-HU" dirty="0" err="1"/>
              <a:t>lőjjön</a:t>
            </a:r>
            <a:r>
              <a:rPr lang="hu-HU" dirty="0"/>
              <a:t> ki) egy labdát</a:t>
            </a:r>
          </a:p>
          <a:p>
            <a:pPr lvl="1"/>
            <a:r>
              <a:rPr lang="hu-HU" dirty="0"/>
              <a:t>Kezdeti pozíció legyen a kamera pozíciója</a:t>
            </a:r>
          </a:p>
          <a:p>
            <a:pPr lvl="1"/>
            <a:r>
              <a:rPr lang="hu-HU" dirty="0"/>
              <a:t>1 másodpercenként engedjünk csak lőni</a:t>
            </a:r>
          </a:p>
          <a:p>
            <a:r>
              <a:rPr lang="hu-HU" dirty="0"/>
              <a:t>Adjon 1000 egységnyi erőt a lokális előre irányba</a:t>
            </a:r>
          </a:p>
          <a:p>
            <a:pPr lvl="1"/>
            <a:r>
              <a:rPr lang="hu-HU" dirty="0"/>
              <a:t>Legyen külső paraméter („</a:t>
            </a:r>
            <a:r>
              <a:rPr lang="hu-HU" dirty="0" err="1"/>
              <a:t>force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Szorgalmi: </a:t>
            </a:r>
            <a:r>
              <a:rPr lang="hu-HU" dirty="0" err="1"/>
              <a:t>space</a:t>
            </a:r>
            <a:r>
              <a:rPr lang="hu-HU" dirty="0"/>
              <a:t> nyomva tartására az erő </a:t>
            </a:r>
            <a:r>
              <a:rPr lang="hu-HU" dirty="0" err="1"/>
              <a:t>nőjjön</a:t>
            </a:r>
            <a:r>
              <a:rPr lang="hu-HU" dirty="0"/>
              <a:t>, 0-tól</a:t>
            </a:r>
          </a:p>
          <a:p>
            <a:r>
              <a:rPr lang="hu-HU" dirty="0"/>
              <a:t>Segítség:</a:t>
            </a:r>
          </a:p>
          <a:p>
            <a:pPr lvl="1"/>
            <a:r>
              <a:rPr lang="hu-HU" dirty="0" err="1"/>
              <a:t>Instantiate</a:t>
            </a:r>
            <a:r>
              <a:rPr lang="hu-HU" dirty="0"/>
              <a:t>(</a:t>
            </a:r>
            <a:r>
              <a:rPr lang="hu-HU" dirty="0" err="1"/>
              <a:t>prefab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ball.GetComponent</a:t>
            </a:r>
            <a:r>
              <a:rPr lang="hu-HU" dirty="0"/>
              <a:t>&lt;</a:t>
            </a:r>
            <a:r>
              <a:rPr lang="hu-HU" dirty="0" err="1"/>
              <a:t>RigidBody</a:t>
            </a:r>
            <a:r>
              <a:rPr lang="hu-HU" dirty="0"/>
              <a:t>&gt;().</a:t>
            </a:r>
            <a:r>
              <a:rPr lang="hu-HU" dirty="0" err="1"/>
              <a:t>AddForce</a:t>
            </a:r>
            <a:r>
              <a:rPr lang="hu-HU" dirty="0"/>
              <a:t>(…)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labda kilövő </a:t>
            </a:r>
            <a:r>
              <a:rPr lang="hu-HU" dirty="0" err="1"/>
              <a:t>szkript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komponens</a:t>
            </a:r>
            <a:r>
              <a:rPr lang="en-US" dirty="0"/>
              <a:t> </a:t>
            </a:r>
            <a:r>
              <a:rPr lang="en-US" dirty="0" err="1"/>
              <a:t>paraméterét</a:t>
            </a:r>
            <a:r>
              <a:rPr lang="en-US" dirty="0"/>
              <a:t> be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állítanunk</a:t>
            </a:r>
            <a:endParaRPr lang="en-US" dirty="0"/>
          </a:p>
          <a:p>
            <a:r>
              <a:rPr lang="en-US" dirty="0"/>
              <a:t>A force </a:t>
            </a:r>
            <a:r>
              <a:rPr lang="en-US" dirty="0" err="1"/>
              <a:t>maradhat</a:t>
            </a:r>
            <a:r>
              <a:rPr lang="en-US" dirty="0"/>
              <a:t> 1000-en (</a:t>
            </a:r>
            <a:r>
              <a:rPr lang="en-US" dirty="0" err="1"/>
              <a:t>labd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 err="1"/>
              <a:t>kilövés</a:t>
            </a:r>
            <a:r>
              <a:rPr lang="en-US" dirty="0"/>
              <a:t> </a:t>
            </a:r>
            <a:r>
              <a:rPr lang="en-US" dirty="0" err="1"/>
              <a:t>erőssége</a:t>
            </a:r>
            <a:r>
              <a:rPr lang="en-US" dirty="0"/>
              <a:t>,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közben</a:t>
            </a:r>
            <a:r>
              <a:rPr lang="en-US" dirty="0"/>
              <a:t> </a:t>
            </a:r>
            <a:r>
              <a:rPr lang="en-US" dirty="0" err="1"/>
              <a:t>belőhetjük</a:t>
            </a:r>
            <a:r>
              <a:rPr lang="en-US" dirty="0"/>
              <a:t> </a:t>
            </a:r>
            <a:r>
              <a:rPr lang="en-US" dirty="0" err="1"/>
              <a:t>pontosan</a:t>
            </a:r>
            <a:r>
              <a:rPr lang="en-US" dirty="0"/>
              <a:t>)</a:t>
            </a:r>
          </a:p>
          <a:p>
            <a:r>
              <a:rPr lang="en-US" dirty="0" err="1"/>
              <a:t>Futtatás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játszunk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kicsit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Pl.: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állítgatni</a:t>
            </a:r>
            <a:r>
              <a:rPr lang="en-US" dirty="0"/>
              <a:t> a </a:t>
            </a:r>
            <a:r>
              <a:rPr lang="en-US" dirty="0" err="1"/>
              <a:t>dobozok</a:t>
            </a:r>
            <a:r>
              <a:rPr lang="en-US" dirty="0"/>
              <a:t>/</a:t>
            </a:r>
            <a:r>
              <a:rPr lang="en-US" dirty="0" err="1"/>
              <a:t>labda</a:t>
            </a:r>
            <a:r>
              <a:rPr lang="en-US" dirty="0"/>
              <a:t> </a:t>
            </a:r>
            <a:r>
              <a:rPr lang="en-US" dirty="0" err="1"/>
              <a:t>tömegét</a:t>
            </a:r>
            <a:r>
              <a:rPr lang="en-US" dirty="0"/>
              <a:t>, </a:t>
            </a:r>
            <a:r>
              <a:rPr lang="en-US" dirty="0" err="1"/>
              <a:t>csillapítását</a:t>
            </a:r>
            <a:r>
              <a:rPr lang="en-US" dirty="0"/>
              <a:t> </a:t>
            </a:r>
            <a:r>
              <a:rPr lang="en-US" dirty="0" err="1"/>
              <a:t>stb</a:t>
            </a:r>
            <a:r>
              <a:rPr lang="en-US" dirty="0"/>
              <a:t>.</a:t>
            </a:r>
            <a:endParaRPr lang="hu-HU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anyagjellemzők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 a </a:t>
            </a:r>
            <a:r>
              <a:rPr lang="en-US" dirty="0" err="1"/>
              <a:t>pattogáson</a:t>
            </a:r>
            <a:r>
              <a:rPr lang="en-US" dirty="0"/>
              <a:t> ill. </a:t>
            </a:r>
            <a:r>
              <a:rPr lang="en-US" dirty="0" err="1"/>
              <a:t>surlódáson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állítani</a:t>
            </a:r>
            <a:r>
              <a:rPr lang="en-US" dirty="0"/>
              <a:t>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anyagjellemzőt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csinálnunk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alakzathoz</a:t>
            </a:r>
            <a:r>
              <a:rPr lang="en-US" dirty="0"/>
              <a:t> </a:t>
            </a:r>
            <a:r>
              <a:rPr lang="en-US" dirty="0" err="1"/>
              <a:t>rendelnünk</a:t>
            </a:r>
            <a:endParaRPr lang="en-US" dirty="0"/>
          </a:p>
          <a:p>
            <a:r>
              <a:rPr lang="en-US" dirty="0"/>
              <a:t>Asset/Create/Physics material</a:t>
            </a:r>
          </a:p>
          <a:p>
            <a:r>
              <a:rPr lang="en-US" dirty="0" err="1"/>
              <a:t>Elnevezhetjük</a:t>
            </a:r>
            <a:r>
              <a:rPr lang="en-US" dirty="0"/>
              <a:t> </a:t>
            </a:r>
            <a:r>
              <a:rPr lang="en-US" dirty="0" err="1"/>
              <a:t>ezt</a:t>
            </a:r>
            <a:r>
              <a:rPr lang="en-US" dirty="0"/>
              <a:t> is Ball-</a:t>
            </a:r>
            <a:r>
              <a:rPr lang="en-US" dirty="0" err="1"/>
              <a:t>nak</a:t>
            </a:r>
            <a:endParaRPr lang="en-US" dirty="0"/>
          </a:p>
          <a:p>
            <a:r>
              <a:rPr lang="en-US" dirty="0" err="1"/>
              <a:t>Állítsuk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a </a:t>
            </a:r>
            <a:r>
              <a:rPr lang="en-US" dirty="0" err="1"/>
              <a:t>paramétereit</a:t>
            </a:r>
            <a:r>
              <a:rPr lang="en-US" dirty="0"/>
              <a:t> (pl bounciness-t 1-re)</a:t>
            </a:r>
          </a:p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Ball </a:t>
            </a:r>
            <a:r>
              <a:rPr lang="en-US" dirty="0" err="1"/>
              <a:t>prefabot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alakzatának</a:t>
            </a:r>
            <a:r>
              <a:rPr lang="en-US" dirty="0"/>
              <a:t> (Sphere Collider) Material </a:t>
            </a:r>
            <a:r>
              <a:rPr lang="en-US" dirty="0" err="1"/>
              <a:t>tulajdonságára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anyagot</a:t>
            </a:r>
            <a:endParaRPr lang="en-US" dirty="0"/>
          </a:p>
          <a:p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próbálgatni</a:t>
            </a:r>
            <a:r>
              <a:rPr lang="en-US" dirty="0"/>
              <a:t>, </a:t>
            </a:r>
            <a:r>
              <a:rPr lang="en-US" dirty="0" err="1"/>
              <a:t>Dobozokhoz</a:t>
            </a:r>
            <a:r>
              <a:rPr lang="en-US" dirty="0"/>
              <a:t> 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anyagjellemzőt</a:t>
            </a:r>
            <a:r>
              <a:rPr lang="en-US" dirty="0"/>
              <a:t> </a:t>
            </a:r>
            <a:r>
              <a:rPr lang="en-US" dirty="0" err="1"/>
              <a:t>rendelni</a:t>
            </a:r>
            <a:r>
              <a:rPr lang="en-US" dirty="0"/>
              <a:t> </a:t>
            </a:r>
            <a:r>
              <a:rPr lang="en-US" dirty="0" err="1"/>
              <a:t>hasonló</a:t>
            </a:r>
            <a:r>
              <a:rPr lang="en-US" dirty="0"/>
              <a:t> </a:t>
            </a:r>
            <a:r>
              <a:rPr lang="en-US" dirty="0" err="1"/>
              <a:t>módon</a:t>
            </a:r>
            <a:endParaRPr lang="en-US" dirty="0"/>
          </a:p>
          <a:p>
            <a:endParaRPr lang="hu-H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Import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err="1"/>
              <a:t>Megjelent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Assetek</a:t>
            </a:r>
            <a:r>
              <a:rPr lang="en-US" dirty="0"/>
              <a:t> </a:t>
            </a:r>
            <a:r>
              <a:rPr lang="en-US" dirty="0" err="1"/>
              <a:t>között</a:t>
            </a:r>
            <a:r>
              <a:rPr lang="en-US" dirty="0"/>
              <a:t>:</a:t>
            </a:r>
            <a:endParaRPr lang="hu-H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743200"/>
            <a:ext cx="44291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dirty="0"/>
              <a:t>Hozzunk létre 3 új síkot:</a:t>
            </a:r>
          </a:p>
          <a:p>
            <a:pPr lvl="1"/>
            <a:r>
              <a:rPr lang="hu-HU" dirty="0"/>
              <a:t>Homokpad</a:t>
            </a:r>
          </a:p>
          <a:p>
            <a:pPr lvl="2"/>
            <a:r>
              <a:rPr lang="hu-HU" sz="2800" dirty="0"/>
              <a:t>Elnyeli az ütközést</a:t>
            </a:r>
          </a:p>
          <a:p>
            <a:pPr lvl="2"/>
            <a:r>
              <a:rPr lang="hu-HU" sz="2800" dirty="0"/>
              <a:t>A ráejtett objektum alig pattan vissza, minimálisan gurul</a:t>
            </a:r>
          </a:p>
          <a:p>
            <a:pPr lvl="1"/>
            <a:r>
              <a:rPr lang="hu-HU" dirty="0"/>
              <a:t>Trambulin</a:t>
            </a:r>
          </a:p>
          <a:p>
            <a:pPr lvl="2"/>
            <a:r>
              <a:rPr lang="hu-HU" sz="2800" dirty="0"/>
              <a:t>A ráejtett objektum nagyot pattan</a:t>
            </a:r>
          </a:p>
          <a:p>
            <a:pPr lvl="1"/>
            <a:r>
              <a:rPr lang="hu-HU" sz="3200" dirty="0"/>
              <a:t>Jégpálya</a:t>
            </a:r>
          </a:p>
          <a:p>
            <a:pPr lvl="2"/>
            <a:r>
              <a:rPr lang="hu-HU" sz="2800" dirty="0" err="1"/>
              <a:t>Minimáis</a:t>
            </a:r>
            <a:r>
              <a:rPr lang="hu-HU" sz="2800" dirty="0"/>
              <a:t> súrlódás, kicsit pattan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47225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Animált</a:t>
            </a:r>
            <a:r>
              <a:rPr lang="en-US" dirty="0"/>
              <a:t> </a:t>
            </a:r>
            <a:r>
              <a:rPr lang="en-US" dirty="0" err="1"/>
              <a:t>objektum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Importáljuk</a:t>
            </a:r>
            <a:r>
              <a:rPr lang="en-US" dirty="0"/>
              <a:t> be: </a:t>
            </a:r>
            <a:r>
              <a:rPr lang="en-US" dirty="0" err="1"/>
              <a:t>TrollMace.blend</a:t>
            </a:r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anyagjellemző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is </a:t>
            </a:r>
            <a:r>
              <a:rPr lang="en-US" dirty="0" err="1"/>
              <a:t>hiányos</a:t>
            </a:r>
            <a:endParaRPr lang="en-US" dirty="0"/>
          </a:p>
          <a:p>
            <a:r>
              <a:rPr lang="en-US" dirty="0" err="1"/>
              <a:t>Importáljuk</a:t>
            </a:r>
            <a:r>
              <a:rPr lang="en-US" dirty="0"/>
              <a:t> be: trollmace.jpg</a:t>
            </a:r>
          </a:p>
          <a:p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a </a:t>
            </a:r>
            <a:r>
              <a:rPr lang="en-US" dirty="0" err="1"/>
              <a:t>TrollMace</a:t>
            </a:r>
            <a:r>
              <a:rPr lang="en-US" dirty="0"/>
              <a:t> material </a:t>
            </a:r>
            <a:r>
              <a:rPr lang="en-US" dirty="0" err="1"/>
              <a:t>albedójára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smoothnesst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0-ra </a:t>
            </a:r>
            <a:r>
              <a:rPr lang="en-US" dirty="0" err="1"/>
              <a:t>állítani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kalapácsot</a:t>
            </a:r>
            <a:r>
              <a:rPr lang="en-US" dirty="0"/>
              <a:t> a </a:t>
            </a:r>
            <a:r>
              <a:rPr lang="en-US" dirty="0" err="1"/>
              <a:t>jelenethez</a:t>
            </a:r>
            <a:endParaRPr lang="en-US" dirty="0"/>
          </a:p>
          <a:p>
            <a:r>
              <a:rPr lang="en-US" dirty="0" err="1"/>
              <a:t>Méretezzük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dobozokhoz</a:t>
            </a:r>
            <a:r>
              <a:rPr lang="en-US" dirty="0"/>
              <a:t> </a:t>
            </a:r>
            <a:r>
              <a:rPr lang="en-US" dirty="0" err="1"/>
              <a:t>stimmeljen</a:t>
            </a:r>
            <a:r>
              <a:rPr lang="en-US" dirty="0"/>
              <a:t> (5x-ös </a:t>
            </a:r>
            <a:r>
              <a:rPr lang="en-US" dirty="0" err="1"/>
              <a:t>nagyítás</a:t>
            </a:r>
            <a:r>
              <a:rPr lang="en-US" dirty="0"/>
              <a:t>)</a:t>
            </a:r>
          </a:p>
          <a:p>
            <a:r>
              <a:rPr lang="en-US" dirty="0" err="1"/>
              <a:t>Forgatását</a:t>
            </a:r>
            <a:r>
              <a:rPr lang="en-US" dirty="0"/>
              <a:t> </a:t>
            </a:r>
            <a:r>
              <a:rPr lang="en-US" dirty="0" err="1"/>
              <a:t>vegyük</a:t>
            </a:r>
            <a:r>
              <a:rPr lang="en-US" dirty="0"/>
              <a:t> 0-ra</a:t>
            </a:r>
          </a:p>
          <a:p>
            <a:r>
              <a:rPr lang="en-US" dirty="0" err="1"/>
              <a:t>Helyezzük</a:t>
            </a:r>
            <a:r>
              <a:rPr lang="en-US" dirty="0"/>
              <a:t> kb. a </a:t>
            </a:r>
            <a:r>
              <a:rPr lang="en-US" dirty="0" err="1"/>
              <a:t>dobozok</a:t>
            </a:r>
            <a:r>
              <a:rPr lang="en-US" dirty="0"/>
              <a:t> </a:t>
            </a:r>
            <a:r>
              <a:rPr lang="en-US" dirty="0" err="1"/>
              <a:t>alá</a:t>
            </a:r>
            <a:endParaRPr lang="hu-H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Animált</a:t>
            </a:r>
            <a:r>
              <a:rPr lang="en-US" dirty="0"/>
              <a:t> </a:t>
            </a:r>
            <a:r>
              <a:rPr lang="en-US" dirty="0" err="1"/>
              <a:t>objektum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Adjunk</a:t>
            </a:r>
            <a:r>
              <a:rPr lang="en-US" dirty="0"/>
              <a:t> a </a:t>
            </a:r>
            <a:r>
              <a:rPr lang="en-US" dirty="0" err="1"/>
              <a:t>kalapácshoz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szkriptet</a:t>
            </a:r>
            <a:r>
              <a:rPr lang="en-US" dirty="0"/>
              <a:t> (</a:t>
            </a:r>
            <a:r>
              <a:rPr lang="en-US" dirty="0" err="1"/>
              <a:t>HammerAnimator</a:t>
            </a:r>
            <a:r>
              <a:rPr lang="en-US" dirty="0"/>
              <a:t> </a:t>
            </a:r>
            <a:r>
              <a:rPr lang="en-US" dirty="0" err="1"/>
              <a:t>névvel</a:t>
            </a:r>
            <a:r>
              <a:rPr lang="en-US" dirty="0"/>
              <a:t>)</a:t>
            </a:r>
          </a:p>
          <a:p>
            <a:r>
              <a:rPr lang="en-US" dirty="0"/>
              <a:t>(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eredeti</a:t>
            </a:r>
            <a:r>
              <a:rPr lang="en-US" dirty="0"/>
              <a:t> Animator </a:t>
            </a:r>
            <a:r>
              <a:rPr lang="en-US" dirty="0" err="1"/>
              <a:t>típusú</a:t>
            </a:r>
            <a:r>
              <a:rPr lang="en-US" dirty="0"/>
              <a:t> </a:t>
            </a:r>
            <a:r>
              <a:rPr lang="en-US" dirty="0" err="1"/>
              <a:t>komponensét</a:t>
            </a:r>
            <a:r>
              <a:rPr lang="en-US" dirty="0"/>
              <a:t> le is </a:t>
            </a:r>
            <a:r>
              <a:rPr lang="en-US" dirty="0" err="1"/>
              <a:t>törölhetjük</a:t>
            </a:r>
            <a:r>
              <a:rPr lang="en-US" dirty="0"/>
              <a:t>)</a:t>
            </a:r>
          </a:p>
          <a:p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kódja</a:t>
            </a:r>
            <a:r>
              <a:rPr lang="en-US" dirty="0"/>
              <a:t>:</a:t>
            </a:r>
          </a:p>
          <a:p>
            <a:pPr>
              <a:buNone/>
            </a:pPr>
            <a:r>
              <a:rPr lang="en-US" dirty="0"/>
              <a:t>public class </a:t>
            </a:r>
            <a:r>
              <a:rPr lang="en-US" dirty="0" err="1"/>
              <a:t>HammerAnimator</a:t>
            </a:r>
            <a:r>
              <a:rPr lang="en-US" dirty="0"/>
              <a:t> : </a:t>
            </a:r>
            <a:r>
              <a:rPr lang="en-US" dirty="0" err="1"/>
              <a:t>MonoBehaviour</a:t>
            </a:r>
            <a:r>
              <a:rPr lang="en-US" dirty="0"/>
              <a:t> {</a:t>
            </a:r>
          </a:p>
          <a:p>
            <a:pPr>
              <a:buNone/>
            </a:pPr>
            <a:r>
              <a:rPr lang="en-US" dirty="0"/>
              <a:t>	public float </a:t>
            </a:r>
            <a:r>
              <a:rPr lang="en-US" dirty="0" err="1"/>
              <a:t>rotateSpeed</a:t>
            </a:r>
            <a:r>
              <a:rPr lang="en-US" dirty="0"/>
              <a:t> = 300.0f;</a:t>
            </a:r>
          </a:p>
          <a:p>
            <a:pPr>
              <a:buNone/>
            </a:pPr>
            <a:r>
              <a:rPr lang="en-US" dirty="0"/>
              <a:t>	void Update () {</a:t>
            </a:r>
          </a:p>
          <a:p>
            <a:pPr>
              <a:buNone/>
            </a:pPr>
            <a:r>
              <a:rPr lang="en-US" dirty="0"/>
              <a:t>		float </a:t>
            </a:r>
            <a:r>
              <a:rPr lang="en-US" dirty="0" err="1"/>
              <a:t>dt</a:t>
            </a:r>
            <a:r>
              <a:rPr lang="en-US" dirty="0"/>
              <a:t> = </a:t>
            </a:r>
            <a:r>
              <a:rPr lang="en-US" dirty="0" err="1"/>
              <a:t>Time.deltaTime</a:t>
            </a:r>
            <a:r>
              <a:rPr lang="en-US" dirty="0"/>
              <a:t>;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dirty="0" err="1"/>
              <a:t>transform.Rotate</a:t>
            </a:r>
            <a:r>
              <a:rPr lang="en-US" dirty="0"/>
              <a:t>(Vector3.up * </a:t>
            </a:r>
            <a:r>
              <a:rPr lang="en-US" dirty="0" err="1"/>
              <a:t>dt</a:t>
            </a:r>
            <a:r>
              <a:rPr lang="en-US" dirty="0"/>
              <a:t> * </a:t>
            </a:r>
            <a:r>
              <a:rPr lang="en-US" dirty="0" err="1"/>
              <a:t>rotateSpeed</a:t>
            </a:r>
            <a:r>
              <a:rPr lang="en-US" dirty="0"/>
              <a:t>);</a:t>
            </a:r>
          </a:p>
          <a:p>
            <a:pPr>
              <a:buNone/>
            </a:pPr>
            <a:r>
              <a:rPr lang="en-US" dirty="0"/>
              <a:t>	}</a:t>
            </a:r>
          </a:p>
          <a:p>
            <a:pPr>
              <a:buNone/>
            </a:pPr>
            <a:r>
              <a:rPr lang="en-US" dirty="0"/>
              <a:t>}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Összetett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alakzat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kalapács</a:t>
            </a:r>
            <a:r>
              <a:rPr lang="en-US" dirty="0"/>
              <a:t> </a:t>
            </a:r>
            <a:r>
              <a:rPr lang="en-US" dirty="0" err="1"/>
              <a:t>objektumhoz</a:t>
            </a:r>
            <a:r>
              <a:rPr lang="en-US" dirty="0"/>
              <a:t> </a:t>
            </a:r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kizáró</a:t>
            </a:r>
            <a:r>
              <a:rPr lang="en-US" dirty="0"/>
              <a:t> </a:t>
            </a:r>
            <a:r>
              <a:rPr lang="en-US" dirty="0" err="1"/>
              <a:t>komponenst</a:t>
            </a:r>
            <a:r>
              <a:rPr lang="en-US" dirty="0"/>
              <a:t> (Physics/Capsule Collider)</a:t>
            </a:r>
          </a:p>
          <a:p>
            <a:r>
              <a:rPr lang="en-US" dirty="0" err="1"/>
              <a:t>Állítsuk</a:t>
            </a:r>
            <a:r>
              <a:rPr lang="en-US" dirty="0"/>
              <a:t> be </a:t>
            </a:r>
            <a:r>
              <a:rPr lang="en-US" dirty="0" err="1"/>
              <a:t>őket</a:t>
            </a:r>
            <a:r>
              <a:rPr lang="en-US" dirty="0"/>
              <a:t>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egyik</a:t>
            </a:r>
            <a:r>
              <a:rPr lang="en-US" dirty="0"/>
              <a:t> a </a:t>
            </a:r>
            <a:r>
              <a:rPr lang="en-US" dirty="0" err="1"/>
              <a:t>nyelet</a:t>
            </a:r>
            <a:r>
              <a:rPr lang="en-US" dirty="0"/>
              <a:t>, a </a:t>
            </a:r>
            <a:r>
              <a:rPr lang="en-US" dirty="0" err="1"/>
              <a:t>másik</a:t>
            </a:r>
            <a:r>
              <a:rPr lang="en-US" dirty="0"/>
              <a:t> a </a:t>
            </a:r>
            <a:r>
              <a:rPr lang="en-US" dirty="0" err="1"/>
              <a:t>fejet</a:t>
            </a:r>
            <a:r>
              <a:rPr lang="en-US" dirty="0"/>
              <a:t> </a:t>
            </a:r>
            <a:r>
              <a:rPr lang="en-US" dirty="0" err="1"/>
              <a:t>írja</a:t>
            </a:r>
            <a:r>
              <a:rPr lang="en-US" dirty="0"/>
              <a:t> le </a:t>
            </a:r>
            <a:r>
              <a:rPr lang="en-US" dirty="0" err="1"/>
              <a:t>jól</a:t>
            </a:r>
            <a:r>
              <a:rPr lang="en-US" dirty="0"/>
              <a:t> (Pl.: </a:t>
            </a:r>
            <a:r>
              <a:rPr lang="en-US" dirty="0" err="1"/>
              <a:t>köv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lvl="1">
              <a:buNone/>
            </a:pPr>
            <a:endParaRPr lang="hu-H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Összetett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alakzat</a:t>
            </a:r>
            <a:endParaRPr lang="hu-H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752600"/>
            <a:ext cx="579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Animált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objektum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3622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Rigid Body </a:t>
            </a:r>
            <a:r>
              <a:rPr lang="en-US" dirty="0" err="1"/>
              <a:t>komponenst</a:t>
            </a:r>
            <a:r>
              <a:rPr lang="en-US" dirty="0"/>
              <a:t> is</a:t>
            </a:r>
          </a:p>
          <a:p>
            <a:r>
              <a:rPr lang="en-US" dirty="0"/>
              <a:t>Use Gravity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kikapcsolva</a:t>
            </a:r>
            <a:endParaRPr lang="en-US" dirty="0"/>
          </a:p>
          <a:p>
            <a:r>
              <a:rPr lang="en-US" dirty="0"/>
              <a:t>Is Kinematic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bekapcsolva</a:t>
            </a:r>
            <a:endParaRPr lang="en-US" dirty="0"/>
          </a:p>
          <a:p>
            <a:r>
              <a:rPr lang="en-US" dirty="0"/>
              <a:t>NE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statikus</a:t>
            </a:r>
            <a:r>
              <a:rPr lang="en-US" dirty="0"/>
              <a:t> a </a:t>
            </a:r>
            <a:r>
              <a:rPr lang="en-US" dirty="0" err="1"/>
              <a:t>kalapács</a:t>
            </a:r>
            <a:r>
              <a:rPr lang="en-US" dirty="0"/>
              <a:t> </a:t>
            </a:r>
            <a:r>
              <a:rPr lang="en-US" dirty="0" err="1"/>
              <a:t>objektum</a:t>
            </a:r>
            <a:endParaRPr lang="en-US" dirty="0"/>
          </a:p>
          <a:p>
            <a:r>
              <a:rPr lang="en-US" dirty="0" err="1"/>
              <a:t>Futtatás</a:t>
            </a:r>
            <a:endParaRPr lang="hu-HU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3657600"/>
            <a:ext cx="677494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28600" y="1600200"/>
            <a:ext cx="5715000" cy="50292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Importáljuk</a:t>
            </a:r>
            <a:r>
              <a:rPr lang="en-US" dirty="0"/>
              <a:t> be: </a:t>
            </a:r>
            <a:r>
              <a:rPr lang="en-US" dirty="0" err="1"/>
              <a:t>explosive.blend</a:t>
            </a:r>
            <a:r>
              <a:rPr lang="en-US" dirty="0"/>
              <a:t>, explosive.tga, metal.jpg</a:t>
            </a:r>
          </a:p>
          <a:p>
            <a:r>
              <a:rPr lang="en-US" dirty="0"/>
              <a:t>A metal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albedójára</a:t>
            </a:r>
            <a:r>
              <a:rPr lang="en-US" dirty="0"/>
              <a:t> a metal, </a:t>
            </a:r>
            <a:r>
              <a:rPr lang="en-US" dirty="0" err="1"/>
              <a:t>az</a:t>
            </a:r>
            <a:r>
              <a:rPr lang="en-US" dirty="0"/>
              <a:t> explosive </a:t>
            </a:r>
            <a:r>
              <a:rPr lang="en-US" dirty="0" err="1"/>
              <a:t>anyag</a:t>
            </a:r>
            <a:r>
              <a:rPr lang="en-US" dirty="0"/>
              <a:t> </a:t>
            </a:r>
            <a:r>
              <a:rPr lang="en-US" dirty="0" err="1"/>
              <a:t>albedojára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explosive </a:t>
            </a:r>
            <a:r>
              <a:rPr lang="en-US" dirty="0" err="1"/>
              <a:t>textúrát</a:t>
            </a:r>
            <a:r>
              <a:rPr lang="en-US" dirty="0"/>
              <a:t> </a:t>
            </a:r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robbanót</a:t>
            </a:r>
            <a:r>
              <a:rPr lang="en-US" dirty="0"/>
              <a:t> a </a:t>
            </a:r>
            <a:r>
              <a:rPr lang="en-US" dirty="0" err="1"/>
              <a:t>jelenethez</a:t>
            </a:r>
            <a:endParaRPr lang="en-US" dirty="0"/>
          </a:p>
          <a:p>
            <a:r>
              <a:rPr lang="en-US" dirty="0" err="1"/>
              <a:t>Feltűnően</a:t>
            </a:r>
            <a:r>
              <a:rPr lang="en-US" dirty="0"/>
              <a:t> </a:t>
            </a:r>
            <a:r>
              <a:rPr lang="en-US" dirty="0" err="1"/>
              <a:t>szögletes</a:t>
            </a:r>
            <a:r>
              <a:rPr lang="en-US" dirty="0"/>
              <a:t> (flat normal)</a:t>
            </a:r>
            <a:endParaRPr lang="hu-HU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2438400"/>
            <a:ext cx="31337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 Normal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791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Asset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explosive resource-t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inspectorban</a:t>
            </a:r>
            <a:r>
              <a:rPr lang="en-US" dirty="0"/>
              <a:t> </a:t>
            </a:r>
            <a:r>
              <a:rPr lang="en-US" dirty="0" err="1"/>
              <a:t>keressük</a:t>
            </a:r>
            <a:r>
              <a:rPr lang="en-US" dirty="0"/>
              <a:t> meg a </a:t>
            </a:r>
            <a:r>
              <a:rPr lang="en-US" dirty="0" err="1"/>
              <a:t>Normals</a:t>
            </a:r>
            <a:r>
              <a:rPr lang="en-US" dirty="0"/>
              <a:t> &amp; Tangents </a:t>
            </a:r>
            <a:r>
              <a:rPr lang="en-US" dirty="0" err="1"/>
              <a:t>résznél</a:t>
            </a:r>
            <a:r>
              <a:rPr lang="en-US" dirty="0"/>
              <a:t> a </a:t>
            </a:r>
            <a:r>
              <a:rPr lang="en-US" dirty="0" err="1"/>
              <a:t>normálok</a:t>
            </a:r>
            <a:r>
              <a:rPr lang="en-US" dirty="0"/>
              <a:t> </a:t>
            </a:r>
            <a:r>
              <a:rPr lang="en-US" dirty="0" err="1"/>
              <a:t>importálásának</a:t>
            </a:r>
            <a:r>
              <a:rPr lang="en-US" dirty="0"/>
              <a:t> </a:t>
            </a:r>
            <a:r>
              <a:rPr lang="en-US" dirty="0" err="1"/>
              <a:t>módját</a:t>
            </a:r>
            <a:r>
              <a:rPr lang="en-US" dirty="0"/>
              <a:t>.</a:t>
            </a:r>
          </a:p>
          <a:p>
            <a:r>
              <a:rPr lang="en-US" dirty="0" err="1"/>
              <a:t>Állítsuk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Import </a:t>
            </a:r>
            <a:r>
              <a:rPr lang="en-US" dirty="0" err="1"/>
              <a:t>helyett</a:t>
            </a:r>
            <a:r>
              <a:rPr lang="en-US" dirty="0"/>
              <a:t> Calculate-re</a:t>
            </a:r>
          </a:p>
          <a:p>
            <a:r>
              <a:rPr lang="en-US" dirty="0"/>
              <a:t>A Smooth Angle </a:t>
            </a:r>
            <a:r>
              <a:rPr lang="en-US" dirty="0" err="1"/>
              <a:t>paramétert</a:t>
            </a:r>
            <a:r>
              <a:rPr lang="en-US" dirty="0"/>
              <a:t> </a:t>
            </a:r>
            <a:r>
              <a:rPr lang="en-US" dirty="0" err="1"/>
              <a:t>állítsuk</a:t>
            </a:r>
            <a:r>
              <a:rPr lang="en-US" dirty="0"/>
              <a:t> 80-ra</a:t>
            </a:r>
          </a:p>
          <a:p>
            <a:r>
              <a:rPr lang="en-US" dirty="0"/>
              <a:t>!!!Apply </a:t>
            </a:r>
            <a:r>
              <a:rPr lang="en-US" dirty="0" err="1"/>
              <a:t>gombot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nyomni</a:t>
            </a:r>
            <a:r>
              <a:rPr lang="en-US" dirty="0"/>
              <a:t>!!!!</a:t>
            </a:r>
            <a:endParaRPr lang="hu-HU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19375"/>
            <a:ext cx="27908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</a:t>
            </a:r>
            <a:r>
              <a:rPr lang="en-US" dirty="0" err="1"/>
              <a:t>robbanót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Kitörölhetjük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Animator </a:t>
            </a:r>
            <a:r>
              <a:rPr lang="en-US" dirty="0" err="1"/>
              <a:t>komponenst</a:t>
            </a:r>
            <a:r>
              <a:rPr lang="en-US" dirty="0"/>
              <a:t>)</a:t>
            </a:r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doboz</a:t>
            </a:r>
            <a:r>
              <a:rPr lang="en-US" dirty="0"/>
              <a:t>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kizárót</a:t>
            </a:r>
            <a:r>
              <a:rPr lang="en-US" dirty="0"/>
              <a:t> (Physics/Box Collider)</a:t>
            </a:r>
          </a:p>
          <a:p>
            <a:r>
              <a:rPr lang="en-US" dirty="0" err="1"/>
              <a:t>Állítsuk</a:t>
            </a:r>
            <a:r>
              <a:rPr lang="en-US" dirty="0"/>
              <a:t> be </a:t>
            </a:r>
            <a:r>
              <a:rPr lang="en-US" dirty="0" err="1"/>
              <a:t>úgy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robbanó</a:t>
            </a:r>
            <a:r>
              <a:rPr lang="en-US" dirty="0"/>
              <a:t> </a:t>
            </a:r>
            <a:r>
              <a:rPr lang="en-US" dirty="0" err="1"/>
              <a:t>tartály</a:t>
            </a:r>
            <a:r>
              <a:rPr lang="en-US" dirty="0"/>
              <a:t> </a:t>
            </a:r>
            <a:r>
              <a:rPr lang="en-US" dirty="0" err="1"/>
              <a:t>részt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leírja</a:t>
            </a:r>
            <a:endParaRPr lang="en-US" dirty="0"/>
          </a:p>
          <a:p>
            <a:r>
              <a:rPr lang="en-US" dirty="0" err="1"/>
              <a:t>Kapcsoljuk</a:t>
            </a:r>
            <a:r>
              <a:rPr lang="en-US" dirty="0"/>
              <a:t> be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IsTrigger</a:t>
            </a:r>
            <a:r>
              <a:rPr lang="en-US" dirty="0"/>
              <a:t> </a:t>
            </a:r>
            <a:r>
              <a:rPr lang="en-US" dirty="0" err="1"/>
              <a:t>kapcsolót</a:t>
            </a:r>
            <a:endParaRPr lang="en-US" dirty="0"/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szkriptet</a:t>
            </a:r>
            <a:r>
              <a:rPr lang="en-US" dirty="0"/>
              <a:t> (Explosive </a:t>
            </a:r>
            <a:r>
              <a:rPr lang="en-US" dirty="0" err="1"/>
              <a:t>névvel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</a:t>
            </a:r>
            <a:endParaRPr lang="hu-HU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00200"/>
            <a:ext cx="6314925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berakása</a:t>
            </a:r>
            <a:r>
              <a:rPr lang="en-US" dirty="0"/>
              <a:t> a </a:t>
            </a:r>
            <a:r>
              <a:rPr lang="en-US" dirty="0" err="1"/>
              <a:t>jelenetbe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r>
              <a:rPr lang="en-US" dirty="0" err="1"/>
              <a:t>Húzzuk</a:t>
            </a:r>
            <a:r>
              <a:rPr lang="en-US" dirty="0"/>
              <a:t> a Cube </a:t>
            </a:r>
            <a:r>
              <a:rPr lang="en-US" dirty="0" err="1"/>
              <a:t>feliratú</a:t>
            </a:r>
            <a:r>
              <a:rPr lang="en-US" dirty="0"/>
              <a:t> mesh-t a </a:t>
            </a:r>
            <a:r>
              <a:rPr lang="en-US" dirty="0" err="1"/>
              <a:t>jelenetbe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9F0D4-1783-0FED-2064-437C7BF1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98284"/>
            <a:ext cx="6619875" cy="48006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</a:t>
            </a:r>
            <a:r>
              <a:rPr lang="en-US" dirty="0" err="1"/>
              <a:t>szkript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class</a:t>
            </a:r>
            <a:r>
              <a:rPr lang="hu-HU" dirty="0"/>
              <a:t> </a:t>
            </a:r>
            <a:r>
              <a:rPr lang="hu-HU" dirty="0" err="1"/>
              <a:t>Explosive</a:t>
            </a:r>
            <a:r>
              <a:rPr lang="hu-HU" dirty="0"/>
              <a:t> : </a:t>
            </a:r>
            <a:r>
              <a:rPr lang="hu-HU" dirty="0" err="1"/>
              <a:t>MonoBehaviour</a:t>
            </a:r>
            <a:r>
              <a:rPr lang="hu-HU" dirty="0"/>
              <a:t> {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public</a:t>
            </a:r>
            <a:r>
              <a:rPr lang="hu-HU" dirty="0"/>
              <a:t> 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power</a:t>
            </a:r>
            <a:r>
              <a:rPr lang="hu-HU" dirty="0"/>
              <a:t> = 1000.0f;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OnTriggerEnter</a:t>
            </a:r>
            <a:r>
              <a:rPr lang="hu-HU" dirty="0"/>
              <a:t>(</a:t>
            </a:r>
            <a:r>
              <a:rPr lang="hu-HU" dirty="0" err="1"/>
              <a:t>Collider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)</a:t>
            </a:r>
          </a:p>
          <a:p>
            <a:pPr>
              <a:buNone/>
            </a:pPr>
            <a:r>
              <a:rPr lang="hu-HU" dirty="0"/>
              <a:t>	{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Rigidbody</a:t>
            </a:r>
            <a:r>
              <a:rPr lang="hu-HU" dirty="0"/>
              <a:t> </a:t>
            </a:r>
            <a:r>
              <a:rPr lang="hu-HU" dirty="0" err="1"/>
              <a:t>otherRB</a:t>
            </a:r>
            <a:r>
              <a:rPr lang="hu-HU" dirty="0"/>
              <a:t> = </a:t>
            </a:r>
            <a:r>
              <a:rPr lang="hu-HU" dirty="0" err="1"/>
              <a:t>other.GetComponent</a:t>
            </a:r>
            <a:r>
              <a:rPr lang="hu-HU" dirty="0"/>
              <a:t>&lt;</a:t>
            </a:r>
            <a:r>
              <a:rPr lang="hu-HU" dirty="0" err="1"/>
              <a:t>Rigidbody</a:t>
            </a:r>
            <a:r>
              <a:rPr lang="hu-HU" dirty="0"/>
              <a:t>&gt; ();</a:t>
            </a:r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if</a:t>
            </a:r>
            <a:r>
              <a:rPr lang="hu-HU" dirty="0"/>
              <a:t> (</a:t>
            </a:r>
            <a:r>
              <a:rPr lang="hu-HU" dirty="0" err="1"/>
              <a:t>otherRB</a:t>
            </a:r>
            <a:r>
              <a:rPr lang="hu-HU" dirty="0"/>
              <a:t> != null) </a:t>
            </a:r>
          </a:p>
          <a:p>
            <a:pPr>
              <a:buNone/>
            </a:pPr>
            <a:r>
              <a:rPr lang="hu-HU" dirty="0"/>
              <a:t>		{</a:t>
            </a:r>
          </a:p>
          <a:p>
            <a:pPr>
              <a:buNone/>
            </a:pPr>
            <a:r>
              <a:rPr lang="hu-HU" dirty="0"/>
              <a:t>			Vector3 </a:t>
            </a:r>
            <a:r>
              <a:rPr lang="hu-HU" dirty="0" err="1"/>
              <a:t>force</a:t>
            </a:r>
            <a:r>
              <a:rPr lang="hu-HU" dirty="0"/>
              <a:t> =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Vector3</a:t>
            </a:r>
            <a:r>
              <a:rPr lang="hu-HU" dirty="0"/>
              <a:t>(</a:t>
            </a:r>
            <a:r>
              <a:rPr lang="hu-HU" dirty="0" err="1"/>
              <a:t>Random.Range</a:t>
            </a:r>
            <a:r>
              <a:rPr lang="hu-HU" dirty="0"/>
              <a:t>(-1.0f, 1.0f),</a:t>
            </a:r>
          </a:p>
          <a:p>
            <a:pPr>
              <a:buNone/>
            </a:pPr>
            <a:r>
              <a:rPr lang="hu-HU" dirty="0"/>
              <a:t>			                            1.0f,</a:t>
            </a:r>
          </a:p>
          <a:p>
            <a:pPr>
              <a:buNone/>
            </a:pPr>
            <a:r>
              <a:rPr lang="hu-HU" dirty="0"/>
              <a:t>			                            </a:t>
            </a:r>
            <a:r>
              <a:rPr lang="hu-HU" dirty="0" err="1"/>
              <a:t>Random.Range</a:t>
            </a:r>
            <a:r>
              <a:rPr lang="hu-HU" dirty="0"/>
              <a:t>(-1.0f, 1.0f));</a:t>
            </a:r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otherRB.AddForce</a:t>
            </a:r>
            <a:r>
              <a:rPr lang="hu-HU" dirty="0"/>
              <a:t>(</a:t>
            </a:r>
            <a:r>
              <a:rPr lang="hu-HU" dirty="0" err="1"/>
              <a:t>force</a:t>
            </a:r>
            <a:r>
              <a:rPr lang="hu-HU" dirty="0"/>
              <a:t> * </a:t>
            </a:r>
            <a:r>
              <a:rPr lang="hu-HU" dirty="0" err="1"/>
              <a:t>power</a:t>
            </a:r>
            <a:r>
              <a:rPr lang="hu-HU" dirty="0"/>
              <a:t>);</a:t>
            </a:r>
          </a:p>
          <a:p>
            <a:pPr>
              <a:buNone/>
            </a:pPr>
            <a:r>
              <a:rPr lang="hu-HU" dirty="0"/>
              <a:t>		}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	void OnTrigger</a:t>
            </a:r>
            <a:r>
              <a:rPr lang="en-GB" dirty="0"/>
              <a:t>S</a:t>
            </a:r>
            <a:r>
              <a:rPr lang="hu-HU" dirty="0"/>
              <a:t>tay(Collider other){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OnTriggerExit</a:t>
            </a:r>
            <a:r>
              <a:rPr lang="hu-HU" dirty="0"/>
              <a:t>(</a:t>
            </a:r>
            <a:r>
              <a:rPr lang="hu-HU" dirty="0" err="1"/>
              <a:t>Collider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){</a:t>
            </a:r>
          </a:p>
          <a:p>
            <a:pPr>
              <a:buNone/>
            </a:pPr>
            <a:r>
              <a:rPr lang="hu-HU" dirty="0"/>
              <a:t>	}</a:t>
            </a:r>
          </a:p>
          <a:p>
            <a:pPr>
              <a:buNone/>
            </a:pPr>
            <a:r>
              <a:rPr lang="hu-HU" dirty="0"/>
              <a:t>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próbálni</a:t>
            </a:r>
            <a:r>
              <a:rPr lang="en-US" dirty="0"/>
              <a:t>: </a:t>
            </a:r>
            <a:r>
              <a:rPr lang="en-US" dirty="0" err="1"/>
              <a:t>vigyük</a:t>
            </a:r>
            <a:r>
              <a:rPr lang="en-US" dirty="0"/>
              <a:t> </a:t>
            </a:r>
            <a:r>
              <a:rPr lang="en-US" dirty="0" err="1"/>
              <a:t>közelebb</a:t>
            </a:r>
            <a:r>
              <a:rPr lang="en-US" dirty="0"/>
              <a:t> a </a:t>
            </a:r>
            <a:r>
              <a:rPr lang="en-US" dirty="0" err="1"/>
              <a:t>dobozokhoz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lökjünk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</a:t>
            </a:r>
            <a:r>
              <a:rPr lang="en-US" dirty="0" err="1"/>
              <a:t>egyet</a:t>
            </a:r>
            <a:r>
              <a:rPr lang="en-US" dirty="0"/>
              <a:t> v. </a:t>
            </a:r>
            <a:r>
              <a:rPr lang="en-US" dirty="0" err="1"/>
              <a:t>lőjünk</a:t>
            </a:r>
            <a:r>
              <a:rPr lang="en-US" dirty="0"/>
              <a:t> </a:t>
            </a:r>
            <a:r>
              <a:rPr lang="en-US" dirty="0" err="1"/>
              <a:t>bele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labdát</a:t>
            </a:r>
            <a:r>
              <a:rPr lang="en-US" dirty="0"/>
              <a:t>.</a:t>
            </a:r>
          </a:p>
          <a:p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teendők</a:t>
            </a:r>
            <a:r>
              <a:rPr lang="en-US" dirty="0"/>
              <a:t> (</a:t>
            </a:r>
            <a:r>
              <a:rPr lang="en-US" dirty="0" err="1"/>
              <a:t>önálló</a:t>
            </a:r>
            <a:r>
              <a:rPr lang="en-US" dirty="0"/>
              <a:t> </a:t>
            </a:r>
            <a:r>
              <a:rPr lang="en-US" dirty="0" err="1"/>
              <a:t>feladat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Prefab </a:t>
            </a:r>
            <a:r>
              <a:rPr lang="en-US" dirty="0" err="1"/>
              <a:t>gyártása</a:t>
            </a:r>
            <a:r>
              <a:rPr lang="en-US" dirty="0"/>
              <a:t> a </a:t>
            </a:r>
            <a:r>
              <a:rPr lang="en-US" dirty="0" err="1"/>
              <a:t>robbanóból</a:t>
            </a:r>
            <a:endParaRPr lang="en-US" dirty="0"/>
          </a:p>
          <a:p>
            <a:pPr lvl="1"/>
            <a:r>
              <a:rPr lang="en-US" dirty="0" err="1"/>
              <a:t>Robbanók</a:t>
            </a:r>
            <a:r>
              <a:rPr lang="en-US" dirty="0"/>
              <a:t> </a:t>
            </a:r>
            <a:r>
              <a:rPr lang="en-US" dirty="0" err="1"/>
              <a:t>véletlenszerű</a:t>
            </a:r>
            <a:r>
              <a:rPr lang="en-US" dirty="0"/>
              <a:t> </a:t>
            </a:r>
            <a:r>
              <a:rPr lang="en-US" dirty="0" err="1"/>
              <a:t>elhelyezése</a:t>
            </a:r>
            <a:r>
              <a:rPr lang="en-US" dirty="0"/>
              <a:t>: </a:t>
            </a:r>
            <a:r>
              <a:rPr lang="en-US" dirty="0" err="1"/>
              <a:t>újabb</a:t>
            </a:r>
            <a:r>
              <a:rPr lang="en-US" dirty="0"/>
              <a:t> </a:t>
            </a:r>
            <a:r>
              <a:rPr lang="en-US" dirty="0" err="1"/>
              <a:t>generáló</a:t>
            </a:r>
            <a:r>
              <a:rPr lang="en-US" dirty="0"/>
              <a:t> </a:t>
            </a:r>
            <a:r>
              <a:rPr lang="en-US" dirty="0" err="1"/>
              <a:t>szkript</a:t>
            </a:r>
            <a:r>
              <a:rPr lang="en-US" dirty="0"/>
              <a:t> a </a:t>
            </a:r>
            <a:r>
              <a:rPr lang="en-US" dirty="0" err="1"/>
              <a:t>boltívek</a:t>
            </a:r>
            <a:r>
              <a:rPr lang="en-US" dirty="0"/>
              <a:t> </a:t>
            </a:r>
            <a:r>
              <a:rPr lang="en-US" dirty="0" err="1"/>
              <a:t>generálásának</a:t>
            </a:r>
            <a:r>
              <a:rPr lang="en-US" dirty="0"/>
              <a:t> </a:t>
            </a:r>
            <a:r>
              <a:rPr lang="en-US" dirty="0" err="1"/>
              <a:t>mintájára</a:t>
            </a:r>
            <a:r>
              <a:rPr lang="en-US" dirty="0"/>
              <a:t> (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véletlen</a:t>
            </a:r>
            <a:r>
              <a:rPr lang="en-US" dirty="0"/>
              <a:t> </a:t>
            </a:r>
            <a:r>
              <a:rPr lang="en-US" dirty="0" err="1"/>
              <a:t>pozíciókkal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publikálása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Fájl</a:t>
            </a:r>
            <a:r>
              <a:rPr lang="en-US" dirty="0"/>
              <a:t>/Build Settings</a:t>
            </a:r>
          </a:p>
          <a:p>
            <a:r>
              <a:rPr lang="en-US" dirty="0" err="1"/>
              <a:t>Válasszuk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a pc </a:t>
            </a:r>
            <a:r>
              <a:rPr lang="en-US" dirty="0" err="1"/>
              <a:t>környezetet</a:t>
            </a:r>
            <a:endParaRPr lang="en-US" dirty="0"/>
          </a:p>
          <a:p>
            <a:r>
              <a:rPr lang="en-US" dirty="0"/>
              <a:t>Build</a:t>
            </a:r>
          </a:p>
          <a:p>
            <a:r>
              <a:rPr lang="en-US" dirty="0" err="1"/>
              <a:t>Válasszunk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mappát</a:t>
            </a:r>
            <a:r>
              <a:rPr lang="en-US" dirty="0"/>
              <a:t> (</a:t>
            </a:r>
            <a:r>
              <a:rPr lang="en-US" dirty="0" err="1"/>
              <a:t>almappákat</a:t>
            </a:r>
            <a:r>
              <a:rPr lang="en-US" dirty="0"/>
              <a:t> is </a:t>
            </a:r>
            <a:r>
              <a:rPr lang="en-US" dirty="0" err="1"/>
              <a:t>létre</a:t>
            </a:r>
            <a:r>
              <a:rPr lang="en-US" dirty="0"/>
              <a:t> fog </a:t>
            </a:r>
            <a:r>
              <a:rPr lang="en-US" dirty="0" err="1"/>
              <a:t>hozni</a:t>
            </a:r>
            <a:r>
              <a:rPr lang="en-US" dirty="0"/>
              <a:t>, </a:t>
            </a:r>
            <a:r>
              <a:rPr lang="en-US" dirty="0" err="1"/>
              <a:t>ajánlatos</a:t>
            </a:r>
            <a:r>
              <a:rPr lang="en-US" dirty="0"/>
              <a:t> pl. </a:t>
            </a:r>
            <a:r>
              <a:rPr lang="en-US" dirty="0" err="1"/>
              <a:t>valami</a:t>
            </a:r>
            <a:r>
              <a:rPr lang="en-US" dirty="0"/>
              <a:t> </a:t>
            </a:r>
            <a:r>
              <a:rPr lang="en-US" dirty="0" err="1"/>
              <a:t>ilyesmit</a:t>
            </a:r>
            <a:r>
              <a:rPr lang="en-US" dirty="0"/>
              <a:t>: (</a:t>
            </a:r>
            <a:r>
              <a:rPr lang="en-US" dirty="0" err="1"/>
              <a:t>Projekt</a:t>
            </a:r>
            <a:r>
              <a:rPr lang="en-US" dirty="0"/>
              <a:t> </a:t>
            </a:r>
            <a:r>
              <a:rPr lang="en-US" dirty="0" err="1"/>
              <a:t>könyvtár</a:t>
            </a:r>
            <a:r>
              <a:rPr lang="en-US" dirty="0"/>
              <a:t>)/deploy/win)</a:t>
            </a:r>
          </a:p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nevet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alkalmazásnak</a:t>
            </a:r>
            <a:endParaRPr lang="en-US" dirty="0"/>
          </a:p>
          <a:p>
            <a:r>
              <a:rPr lang="en-US" dirty="0" err="1"/>
              <a:t>Kipróbálhatunk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platformokat</a:t>
            </a:r>
            <a:r>
              <a:rPr lang="en-US" dirty="0"/>
              <a:t> is (</a:t>
            </a:r>
            <a:r>
              <a:rPr lang="en-US" dirty="0" err="1"/>
              <a:t>otthon</a:t>
            </a:r>
            <a:r>
              <a:rPr lang="en-US" dirty="0"/>
              <a:t>)</a:t>
            </a:r>
            <a:endParaRPr lang="hu-HU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/>
          <a:lstStyle/>
          <a:p>
            <a:r>
              <a:rPr lang="en-US" dirty="0" err="1"/>
              <a:t>Kényszerek</a:t>
            </a:r>
            <a:endParaRPr lang="hu-HU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hu-HU" dirty="0"/>
              <a:t>Próbálgassuk a kényszereket! (</a:t>
            </a:r>
            <a:r>
              <a:rPr lang="hu-HU" dirty="0" err="1"/>
              <a:t>Physics</a:t>
            </a:r>
            <a:r>
              <a:rPr lang="hu-HU" dirty="0"/>
              <a:t>/* </a:t>
            </a:r>
            <a:r>
              <a:rPr lang="hu-HU" dirty="0" err="1"/>
              <a:t>joint</a:t>
            </a:r>
            <a:r>
              <a:rPr lang="hu-HU" dirty="0"/>
              <a:t>)</a:t>
            </a:r>
          </a:p>
          <a:p>
            <a:r>
              <a:rPr lang="hu-HU" dirty="0"/>
              <a:t>Hozzunk létre:</a:t>
            </a:r>
          </a:p>
          <a:p>
            <a:pPr lvl="1"/>
            <a:r>
              <a:rPr lang="hu-HU" dirty="0"/>
              <a:t>Forgóajtót: magától forog, erő hatására gyorsabban</a:t>
            </a:r>
          </a:p>
          <a:p>
            <a:pPr lvl="1"/>
            <a:r>
              <a:rPr lang="hu-HU" dirty="0"/>
              <a:t>Plafonról lógó </a:t>
            </a:r>
            <a:r>
              <a:rPr lang="hu-HU" dirty="0" err="1"/>
              <a:t>boxzsákot</a:t>
            </a:r>
            <a:r>
              <a:rPr lang="hu-HU" dirty="0"/>
              <a:t>: 3D kapszula, rugóval</a:t>
            </a:r>
          </a:p>
          <a:p>
            <a:pPr lvl="1"/>
            <a:r>
              <a:rPr lang="hu-HU" dirty="0"/>
              <a:t>Harmonika ajtót (2-3 szárny elég)</a:t>
            </a:r>
          </a:p>
          <a:p>
            <a:pPr lvl="2"/>
            <a:r>
              <a:rPr lang="hu-HU" dirty="0"/>
              <a:t>Nagy erő hatására törjön darabokra</a:t>
            </a:r>
          </a:p>
          <a:p>
            <a:pPr lvl="1"/>
            <a:r>
              <a:rPr lang="hu-HU" dirty="0"/>
              <a:t>Rugós ajtót, forgáslimitekkel</a:t>
            </a:r>
          </a:p>
        </p:txBody>
      </p:sp>
    </p:spTree>
    <p:extLst>
      <p:ext uri="{BB962C8B-B14F-4D97-AF65-F5344CB8AC3E}">
        <p14:creationId xmlns:p14="http://schemas.microsoft.com/office/powerpoint/2010/main" val="168159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Ajtó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Hozzunk</a:t>
            </a:r>
            <a:r>
              <a:rPr lang="en-US" dirty="0"/>
              <a:t> </a:t>
            </a:r>
            <a:r>
              <a:rPr lang="en-US" dirty="0" err="1"/>
              <a:t>létre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dobozt</a:t>
            </a:r>
            <a:r>
              <a:rPr lang="en-US" dirty="0"/>
              <a:t> a </a:t>
            </a:r>
            <a:r>
              <a:rPr lang="en-US" dirty="0" err="1"/>
              <a:t>prefabból</a:t>
            </a:r>
            <a:endParaRPr lang="en-US" dirty="0"/>
          </a:p>
          <a:p>
            <a:r>
              <a:rPr lang="en-US" dirty="0" err="1"/>
              <a:t>Méretezzük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:</a:t>
            </a:r>
          </a:p>
          <a:p>
            <a:pPr>
              <a:buNone/>
            </a:pPr>
            <a:endParaRPr lang="hu-H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971800"/>
            <a:ext cx="29908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4800"/>
          </a:xfrm>
        </p:spPr>
        <p:txBody>
          <a:bodyPr/>
          <a:lstStyle/>
          <a:p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hozzá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Physics/ Hinge Joint</a:t>
            </a:r>
          </a:p>
          <a:p>
            <a:r>
              <a:rPr lang="en-US" dirty="0" err="1"/>
              <a:t>Futtassuk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alkalmazást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Lengedező</a:t>
            </a:r>
            <a:r>
              <a:rPr lang="en-US" dirty="0"/>
              <a:t> </a:t>
            </a:r>
            <a:r>
              <a:rPr lang="en-US" dirty="0" err="1"/>
              <a:t>ajtó</a:t>
            </a:r>
            <a:endParaRPr lang="en-US" dirty="0"/>
          </a:p>
          <a:p>
            <a:pPr lvl="1"/>
            <a:r>
              <a:rPr lang="en-US" dirty="0"/>
              <a:t>Scene </a:t>
            </a:r>
            <a:r>
              <a:rPr lang="en-US" dirty="0" err="1"/>
              <a:t>nézetben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jól</a:t>
            </a:r>
            <a:r>
              <a:rPr lang="en-US" dirty="0"/>
              <a:t> </a:t>
            </a:r>
            <a:r>
              <a:rPr lang="en-US" dirty="0" err="1"/>
              <a:t>tesztelni</a:t>
            </a:r>
            <a:endParaRPr lang="en-US" dirty="0"/>
          </a:p>
          <a:p>
            <a:pPr lvl="1"/>
            <a:r>
              <a:rPr lang="en-US" dirty="0" err="1"/>
              <a:t>Próbáljuk</a:t>
            </a:r>
            <a:r>
              <a:rPr lang="en-US" dirty="0"/>
              <a:t> </a:t>
            </a:r>
            <a:r>
              <a:rPr lang="en-US" dirty="0" err="1"/>
              <a:t>elmozgatni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ajtót</a:t>
            </a:r>
            <a:endParaRPr lang="hu-H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Hinge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középpont</a:t>
            </a:r>
            <a:r>
              <a:rPr lang="en-US" dirty="0"/>
              <a:t> </a:t>
            </a:r>
            <a:r>
              <a:rPr lang="en-US" dirty="0" err="1"/>
              <a:t>körül</a:t>
            </a:r>
            <a:r>
              <a:rPr lang="en-US" dirty="0"/>
              <a:t> </a:t>
            </a:r>
            <a:r>
              <a:rPr lang="en-US" dirty="0" err="1"/>
              <a:t>forog</a:t>
            </a:r>
            <a:endParaRPr lang="hu-H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86000"/>
            <a:ext cx="6629400" cy="438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4114800" y="4953000"/>
            <a:ext cx="40386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err="1"/>
              <a:t>Határok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Rugó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Törés</a:t>
            </a:r>
            <a:endParaRPr lang="hu-H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599" y="304800"/>
            <a:ext cx="428553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362200"/>
            <a:ext cx="421170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4114800"/>
            <a:ext cx="419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14600" y="5638800"/>
            <a:ext cx="4254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Két</a:t>
            </a:r>
            <a:r>
              <a:rPr lang="en-US" dirty="0"/>
              <a:t> test </a:t>
            </a:r>
            <a:r>
              <a:rPr lang="en-US" dirty="0" err="1"/>
              <a:t>összekapcsolása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r>
              <a:rPr lang="en-US" dirty="0" err="1"/>
              <a:t>Másoljuk</a:t>
            </a:r>
            <a:r>
              <a:rPr lang="en-US" dirty="0"/>
              <a:t> le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ajtót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vigyük</a:t>
            </a:r>
            <a:r>
              <a:rPr lang="en-US" dirty="0"/>
              <a:t> a </a:t>
            </a:r>
            <a:r>
              <a:rPr lang="en-US" dirty="0" err="1"/>
              <a:t>másik</a:t>
            </a:r>
            <a:r>
              <a:rPr lang="en-US" dirty="0"/>
              <a:t> </a:t>
            </a:r>
            <a:r>
              <a:rPr lang="en-US" dirty="0" err="1"/>
              <a:t>mellé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ajtó</a:t>
            </a:r>
            <a:r>
              <a:rPr lang="en-US" dirty="0"/>
              <a:t> </a:t>
            </a:r>
            <a:r>
              <a:rPr lang="en-US" dirty="0" err="1"/>
              <a:t>kényszerének</a:t>
            </a:r>
            <a:r>
              <a:rPr lang="en-US" dirty="0"/>
              <a:t> </a:t>
            </a:r>
            <a:r>
              <a:rPr lang="en-US" dirty="0" err="1"/>
              <a:t>adjuk</a:t>
            </a:r>
            <a:r>
              <a:rPr lang="en-US" dirty="0"/>
              <a:t> meg a bal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ajtót</a:t>
            </a:r>
            <a:r>
              <a:rPr lang="en-US" dirty="0"/>
              <a:t> (Connected Body)</a:t>
            </a:r>
          </a:p>
          <a:p>
            <a:r>
              <a:rPr lang="en-US" dirty="0"/>
              <a:t>Van </a:t>
            </a:r>
            <a:r>
              <a:rPr lang="en-US" dirty="0" err="1"/>
              <a:t>értelme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Enable Collision </a:t>
            </a:r>
            <a:r>
              <a:rPr lang="en-US" dirty="0" err="1"/>
              <a:t>kapcsolónak</a:t>
            </a:r>
            <a:r>
              <a:rPr lang="en-US" dirty="0"/>
              <a:t> is</a:t>
            </a:r>
            <a:endParaRPr lang="hu-HU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514725"/>
            <a:ext cx="45720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4724400"/>
            <a:ext cx="32670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berakása</a:t>
            </a:r>
            <a:r>
              <a:rPr lang="en-US" dirty="0"/>
              <a:t> a </a:t>
            </a:r>
            <a:r>
              <a:rPr lang="en-US" dirty="0" err="1"/>
              <a:t>jelenetbe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/>
          <a:lstStyle/>
          <a:p>
            <a:r>
              <a:rPr lang="en-US" dirty="0" err="1"/>
              <a:t>Jelöljük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,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forgassuk</a:t>
            </a:r>
            <a:r>
              <a:rPr lang="en-US" dirty="0"/>
              <a:t> el </a:t>
            </a:r>
            <a:r>
              <a:rPr lang="en-US" dirty="0" err="1"/>
              <a:t>az</a:t>
            </a:r>
            <a:r>
              <a:rPr lang="en-US" dirty="0"/>
              <a:t> x </a:t>
            </a:r>
            <a:r>
              <a:rPr lang="en-US" dirty="0" err="1"/>
              <a:t>tengely</a:t>
            </a:r>
            <a:r>
              <a:rPr lang="en-US" dirty="0"/>
              <a:t> </a:t>
            </a:r>
            <a:r>
              <a:rPr lang="en-US" dirty="0" err="1"/>
              <a:t>körül</a:t>
            </a:r>
            <a:endParaRPr lang="hu-H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09799"/>
            <a:ext cx="7772400" cy="390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llipszis 4"/>
          <p:cNvSpPr/>
          <p:nvPr/>
        </p:nvSpPr>
        <p:spPr>
          <a:xfrm>
            <a:off x="5867400" y="3352800"/>
            <a:ext cx="838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Két</a:t>
            </a:r>
            <a:r>
              <a:rPr lang="en-US" dirty="0"/>
              <a:t> test </a:t>
            </a:r>
            <a:r>
              <a:rPr lang="en-US" dirty="0" err="1"/>
              <a:t>összekapcsolása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90600"/>
          </a:xfrm>
        </p:spPr>
        <p:txBody>
          <a:bodyPr/>
          <a:lstStyle/>
          <a:p>
            <a:r>
              <a:rPr lang="en-US" dirty="0"/>
              <a:t>A bal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ajtóról</a:t>
            </a:r>
            <a:r>
              <a:rPr lang="en-US" dirty="0"/>
              <a:t> le is </a:t>
            </a:r>
            <a:r>
              <a:rPr lang="en-US" dirty="0" err="1"/>
              <a:t>vehetjük</a:t>
            </a:r>
            <a:r>
              <a:rPr lang="en-US" dirty="0"/>
              <a:t> a </a:t>
            </a:r>
            <a:r>
              <a:rPr lang="en-US" dirty="0" err="1"/>
              <a:t>kényszert</a:t>
            </a:r>
            <a:endParaRPr lang="hu-H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514600"/>
            <a:ext cx="4800600" cy="364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Anchor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8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oldali</a:t>
            </a:r>
            <a:r>
              <a:rPr lang="en-US" dirty="0"/>
              <a:t> </a:t>
            </a:r>
            <a:r>
              <a:rPr lang="en-US" dirty="0" err="1"/>
              <a:t>ajtó</a:t>
            </a:r>
            <a:r>
              <a:rPr lang="en-US" dirty="0"/>
              <a:t> </a:t>
            </a:r>
            <a:r>
              <a:rPr lang="en-US" dirty="0" err="1"/>
              <a:t>kényszerén</a:t>
            </a:r>
            <a:r>
              <a:rPr lang="en-US" dirty="0"/>
              <a:t> </a:t>
            </a:r>
            <a:r>
              <a:rPr lang="en-US" dirty="0" err="1"/>
              <a:t>kapcsoljuk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“Auto configure connected anchor” </a:t>
            </a:r>
            <a:r>
              <a:rPr lang="en-US" dirty="0" err="1"/>
              <a:t>kapcsolót</a:t>
            </a:r>
            <a:endParaRPr lang="en-US" dirty="0"/>
          </a:p>
          <a:p>
            <a:r>
              <a:rPr lang="en-US" dirty="0"/>
              <a:t>A connected anchor x </a:t>
            </a:r>
            <a:r>
              <a:rPr lang="en-US" dirty="0" err="1"/>
              <a:t>koordinátáját</a:t>
            </a:r>
            <a:r>
              <a:rPr lang="en-US" dirty="0"/>
              <a:t> </a:t>
            </a:r>
            <a:r>
              <a:rPr lang="en-US" dirty="0" err="1"/>
              <a:t>csökkentsük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kicsit</a:t>
            </a:r>
            <a:endParaRPr lang="hu-HU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962400"/>
            <a:ext cx="32670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733800"/>
            <a:ext cx="310515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72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előzőnél</a:t>
            </a:r>
            <a:r>
              <a:rPr lang="en-US" dirty="0"/>
              <a:t> </a:t>
            </a:r>
            <a:r>
              <a:rPr lang="en-US" dirty="0" err="1"/>
              <a:t>egyszerűbb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tud</a:t>
            </a:r>
            <a:r>
              <a:rPr lang="en-US" dirty="0"/>
              <a:t> </a:t>
            </a:r>
            <a:r>
              <a:rPr lang="en-US" dirty="0" err="1"/>
              <a:t>elforogni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elmozdulni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két</a:t>
            </a:r>
            <a:r>
              <a:rPr lang="en-US" dirty="0"/>
              <a:t> test</a:t>
            </a:r>
          </a:p>
          <a:p>
            <a:r>
              <a:rPr lang="en-US" dirty="0" err="1"/>
              <a:t>Törés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is van</a:t>
            </a:r>
          </a:p>
          <a:p>
            <a:r>
              <a:rPr lang="en-US" dirty="0" err="1"/>
              <a:t>Csinálhatunk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dobozt</a:t>
            </a:r>
            <a:r>
              <a:rPr lang="en-US" dirty="0"/>
              <a:t>, </a:t>
            </a:r>
            <a:r>
              <a:rPr lang="en-US" dirty="0" err="1"/>
              <a:t>akiket</a:t>
            </a:r>
            <a:r>
              <a:rPr lang="en-US" dirty="0"/>
              <a:t> </a:t>
            </a:r>
            <a:r>
              <a:rPr lang="en-US" dirty="0" err="1"/>
              <a:t>összekötjük</a:t>
            </a:r>
            <a:r>
              <a:rPr lang="en-US" dirty="0"/>
              <a:t> fixed joint-</a:t>
            </a:r>
            <a:r>
              <a:rPr lang="en-US" dirty="0" err="1"/>
              <a:t>tal</a:t>
            </a:r>
            <a:endParaRPr lang="en-US" dirty="0"/>
          </a:p>
          <a:p>
            <a:r>
              <a:rPr lang="en-US" dirty="0" err="1"/>
              <a:t>Próbáljuk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töréssel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anélkül</a:t>
            </a:r>
            <a:r>
              <a:rPr lang="en-US" dirty="0"/>
              <a:t> is</a:t>
            </a:r>
            <a:endParaRPr lang="hu-H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1828800"/>
            <a:ext cx="26865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/>
          <a:lstStyle/>
          <a:p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ponthoz</a:t>
            </a:r>
            <a:r>
              <a:rPr lang="en-US" dirty="0"/>
              <a:t> </a:t>
            </a:r>
            <a:r>
              <a:rPr lang="en-US" dirty="0" err="1"/>
              <a:t>rögzít</a:t>
            </a:r>
            <a:r>
              <a:rPr lang="en-US" dirty="0"/>
              <a:t>, “</a:t>
            </a:r>
            <a:r>
              <a:rPr lang="en-US" dirty="0" err="1"/>
              <a:t>gumiszalag</a:t>
            </a:r>
            <a:r>
              <a:rPr lang="en-US" dirty="0"/>
              <a:t> </a:t>
            </a:r>
            <a:r>
              <a:rPr lang="en-US" dirty="0" err="1"/>
              <a:t>szerűen</a:t>
            </a:r>
            <a:r>
              <a:rPr lang="en-US" dirty="0"/>
              <a:t>”</a:t>
            </a:r>
          </a:p>
          <a:p>
            <a:r>
              <a:rPr lang="en-US" dirty="0" err="1"/>
              <a:t>GameObject</a:t>
            </a:r>
            <a:r>
              <a:rPr lang="en-US" dirty="0"/>
              <a:t> /3D object/Capsule</a:t>
            </a:r>
          </a:p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</a:t>
            </a:r>
            <a:r>
              <a:rPr lang="en-US" dirty="0"/>
              <a:t>: Spring joint</a:t>
            </a:r>
          </a:p>
          <a:p>
            <a:r>
              <a:rPr lang="en-US" dirty="0" err="1"/>
              <a:t>Próbálgassuk</a:t>
            </a:r>
            <a:r>
              <a:rPr lang="en-US" dirty="0"/>
              <a:t> a </a:t>
            </a:r>
            <a:r>
              <a:rPr lang="en-US" dirty="0" err="1"/>
              <a:t>paramétereket</a:t>
            </a:r>
            <a:endParaRPr lang="hu-H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1828800"/>
            <a:ext cx="20574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/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kapszula</a:t>
            </a:r>
            <a:r>
              <a:rPr lang="en-US" dirty="0"/>
              <a:t>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</a:t>
            </a:r>
            <a:r>
              <a:rPr lang="en-US" dirty="0"/>
              <a:t>, character joint</a:t>
            </a:r>
          </a:p>
          <a:p>
            <a:r>
              <a:rPr lang="en-US" dirty="0" err="1"/>
              <a:t>Először</a:t>
            </a:r>
            <a:r>
              <a:rPr lang="en-US" dirty="0"/>
              <a:t> </a:t>
            </a:r>
            <a:r>
              <a:rPr lang="en-US" dirty="0" err="1"/>
              <a:t>nézzük</a:t>
            </a:r>
            <a:r>
              <a:rPr lang="en-US" dirty="0"/>
              <a:t> a </a:t>
            </a:r>
            <a:r>
              <a:rPr lang="en-US" dirty="0" err="1"/>
              <a:t>fő</a:t>
            </a:r>
            <a:r>
              <a:rPr lang="en-US" dirty="0"/>
              <a:t> </a:t>
            </a:r>
            <a:r>
              <a:rPr lang="en-US" dirty="0" err="1"/>
              <a:t>tengelyt</a:t>
            </a:r>
            <a:r>
              <a:rPr lang="en-US" dirty="0"/>
              <a:t>, Twist</a:t>
            </a:r>
            <a:endParaRPr lang="hu-H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895600"/>
            <a:ext cx="3962400" cy="3785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34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Mellék</a:t>
            </a:r>
            <a:r>
              <a:rPr lang="en-US" dirty="0"/>
              <a:t> </a:t>
            </a:r>
            <a:r>
              <a:rPr lang="en-US" dirty="0" err="1"/>
              <a:t>tengelyek</a:t>
            </a:r>
            <a:endParaRPr lang="hu-H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2514599"/>
            <a:ext cx="3962400" cy="273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200" cy="1143000"/>
          </a:xfrm>
        </p:spPr>
        <p:txBody>
          <a:bodyPr/>
          <a:lstStyle/>
          <a:p>
            <a:r>
              <a:rPr lang="en-US" dirty="0"/>
              <a:t>Configurable joint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724399"/>
          </a:xfrm>
        </p:spPr>
        <p:txBody>
          <a:bodyPr>
            <a:normAutofit/>
          </a:bodyPr>
          <a:lstStyle/>
          <a:p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kapszula</a:t>
            </a:r>
            <a:r>
              <a:rPr lang="en-US" dirty="0"/>
              <a:t>,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komponens</a:t>
            </a:r>
            <a:r>
              <a:rPr lang="en-US" dirty="0"/>
              <a:t>, configurable joint</a:t>
            </a:r>
          </a:p>
          <a:p>
            <a:r>
              <a:rPr lang="en-US" dirty="0" err="1"/>
              <a:t>Legáltalánosabb</a:t>
            </a:r>
            <a:r>
              <a:rPr lang="en-US" dirty="0"/>
              <a:t>,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leírható</a:t>
            </a:r>
            <a:r>
              <a:rPr lang="en-US" dirty="0"/>
              <a:t> </a:t>
            </a:r>
            <a:r>
              <a:rPr lang="en-US" dirty="0" err="1"/>
              <a:t>vele</a:t>
            </a:r>
            <a:endParaRPr lang="en-US" dirty="0"/>
          </a:p>
          <a:p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paraméter</a:t>
            </a:r>
            <a:r>
              <a:rPr lang="en-US" dirty="0"/>
              <a:t> … </a:t>
            </a:r>
            <a:r>
              <a:rPr lang="en-US" dirty="0" err="1"/>
              <a:t>nézzük</a:t>
            </a:r>
            <a:r>
              <a:rPr lang="en-US" dirty="0"/>
              <a:t> </a:t>
            </a:r>
            <a:r>
              <a:rPr lang="en-US" dirty="0" err="1"/>
              <a:t>őket</a:t>
            </a:r>
            <a:r>
              <a:rPr lang="en-US" dirty="0"/>
              <a:t> </a:t>
            </a:r>
            <a:r>
              <a:rPr lang="en-US" dirty="0" err="1"/>
              <a:t>végig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609600"/>
            <a:ext cx="2905125" cy="591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Feladat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609600"/>
          </a:xfrm>
        </p:spPr>
        <p:txBody>
          <a:bodyPr/>
          <a:lstStyle/>
          <a:p>
            <a:r>
              <a:rPr lang="en-US" dirty="0" err="1"/>
              <a:t>Készítsünk</a:t>
            </a:r>
            <a:r>
              <a:rPr lang="en-US" dirty="0"/>
              <a:t> </a:t>
            </a:r>
            <a:r>
              <a:rPr lang="en-US" dirty="0" err="1"/>
              <a:t>darut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709" y="2057400"/>
            <a:ext cx="4229100" cy="4514850"/>
          </a:xfrm>
          <a:prstGeom prst="rect">
            <a:avLst/>
          </a:prstGeom>
        </p:spPr>
      </p:pic>
      <p:cxnSp>
        <p:nvCxnSpPr>
          <p:cNvPr id="6" name="Egyenes összekötő nyíllal 5"/>
          <p:cNvCxnSpPr/>
          <p:nvPr/>
        </p:nvCxnSpPr>
        <p:spPr>
          <a:xfrm flipH="1">
            <a:off x="2361509" y="6248400"/>
            <a:ext cx="12954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H="1" flipV="1">
            <a:off x="1980510" y="3695700"/>
            <a:ext cx="1676399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/>
          <p:nvPr/>
        </p:nvCxnSpPr>
        <p:spPr>
          <a:xfrm flipH="1">
            <a:off x="1980510" y="2266950"/>
            <a:ext cx="3962399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Jobb oldali kapcsos zárójel 9"/>
          <p:cNvSpPr/>
          <p:nvPr/>
        </p:nvSpPr>
        <p:spPr>
          <a:xfrm>
            <a:off x="5942909" y="2362200"/>
            <a:ext cx="152400" cy="2667000"/>
          </a:xfrm>
          <a:prstGeom prst="rightBrac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Egyenes összekötő nyíllal 10"/>
          <p:cNvCxnSpPr/>
          <p:nvPr/>
        </p:nvCxnSpPr>
        <p:spPr>
          <a:xfrm flipH="1" flipV="1">
            <a:off x="3656909" y="5638800"/>
            <a:ext cx="17585" cy="609600"/>
          </a:xfrm>
          <a:prstGeom prst="straightConnector1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/>
          <p:nvPr/>
        </p:nvCxnSpPr>
        <p:spPr>
          <a:xfrm flipH="1">
            <a:off x="2818710" y="4152900"/>
            <a:ext cx="838199" cy="0"/>
          </a:xfrm>
          <a:prstGeom prst="straightConnector1">
            <a:avLst/>
          </a:prstGeom>
          <a:ln w="190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/>
          <p:nvPr/>
        </p:nvCxnSpPr>
        <p:spPr>
          <a:xfrm flipH="1">
            <a:off x="4895159" y="5257800"/>
            <a:ext cx="838199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/>
          <p:nvPr/>
        </p:nvCxnSpPr>
        <p:spPr>
          <a:xfrm flipH="1">
            <a:off x="6171509" y="5257800"/>
            <a:ext cx="838199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/>
          <p:nvPr/>
        </p:nvSpPr>
        <p:spPr>
          <a:xfrm>
            <a:off x="706315" y="2387640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Joint</a:t>
            </a:r>
            <a:endParaRPr lang="hu-HU" dirty="0"/>
          </a:p>
        </p:txBody>
      </p:sp>
      <p:sp>
        <p:nvSpPr>
          <p:cNvPr id="21" name="Szövegdoboz 20"/>
          <p:cNvSpPr txBox="1"/>
          <p:nvPr/>
        </p:nvSpPr>
        <p:spPr>
          <a:xfrm>
            <a:off x="685800" y="3511034"/>
            <a:ext cx="12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 Joint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1104555" y="6063734"/>
            <a:ext cx="12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Hinge Joint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7686282" y="4382869"/>
            <a:ext cx="138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Configurable</a:t>
            </a:r>
          </a:p>
          <a:p>
            <a:pPr algn="ctr"/>
            <a:r>
              <a:rPr lang="en-US" dirty="0"/>
              <a:t> Joint</a:t>
            </a:r>
          </a:p>
        </p:txBody>
      </p:sp>
      <p:cxnSp>
        <p:nvCxnSpPr>
          <p:cNvPr id="24" name="Egyenes összekötő nyíllal 23"/>
          <p:cNvCxnSpPr/>
          <p:nvPr/>
        </p:nvCxnSpPr>
        <p:spPr>
          <a:xfrm flipV="1">
            <a:off x="6171509" y="4876800"/>
            <a:ext cx="1638299" cy="381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/>
          <p:cNvCxnSpPr/>
          <p:nvPr/>
        </p:nvCxnSpPr>
        <p:spPr>
          <a:xfrm flipV="1">
            <a:off x="5733358" y="4571973"/>
            <a:ext cx="1924050" cy="6858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5364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Ragdoll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Importáljuk</a:t>
            </a:r>
            <a:r>
              <a:rPr lang="en-US" dirty="0"/>
              <a:t> be a </a:t>
            </a:r>
            <a:r>
              <a:rPr lang="en-US" dirty="0" err="1"/>
              <a:t>következő</a:t>
            </a:r>
            <a:r>
              <a:rPr lang="en-US" dirty="0"/>
              <a:t> </a:t>
            </a:r>
            <a:r>
              <a:rPr lang="en-US" dirty="0" err="1"/>
              <a:t>csomagot</a:t>
            </a:r>
            <a:r>
              <a:rPr lang="en-US" dirty="0"/>
              <a:t>: </a:t>
            </a:r>
            <a:r>
              <a:rPr lang="en-US" dirty="0" err="1"/>
              <a:t>Human.unitypackage</a:t>
            </a:r>
            <a:endParaRPr lang="en-US" dirty="0"/>
          </a:p>
          <a:p>
            <a:r>
              <a:rPr lang="en-US" dirty="0" err="1"/>
              <a:t>Importálás</a:t>
            </a:r>
            <a:r>
              <a:rPr lang="en-US" dirty="0"/>
              <a:t> </a:t>
            </a:r>
            <a:r>
              <a:rPr lang="en-US" dirty="0" err="1"/>
              <a:t>menete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Asset </a:t>
            </a:r>
            <a:r>
              <a:rPr lang="en-US" dirty="0" err="1"/>
              <a:t>nézet</a:t>
            </a:r>
            <a:endParaRPr lang="en-US" dirty="0"/>
          </a:p>
          <a:p>
            <a:pPr lvl="1"/>
            <a:r>
              <a:rPr lang="en-US" dirty="0" err="1"/>
              <a:t>Jobb</a:t>
            </a:r>
            <a:r>
              <a:rPr lang="en-US" dirty="0"/>
              <a:t> </a:t>
            </a:r>
            <a:r>
              <a:rPr lang="en-US" dirty="0" err="1"/>
              <a:t>klikk</a:t>
            </a:r>
            <a:endParaRPr lang="en-US" dirty="0"/>
          </a:p>
          <a:p>
            <a:pPr lvl="1"/>
            <a:r>
              <a:rPr lang="en-US" dirty="0"/>
              <a:t>Import Package/ Custom Package</a:t>
            </a:r>
          </a:p>
          <a:p>
            <a:r>
              <a:rPr lang="en-US" dirty="0" err="1"/>
              <a:t>Megjelenik</a:t>
            </a:r>
            <a:r>
              <a:rPr lang="en-US" dirty="0"/>
              <a:t> a Human prefab</a:t>
            </a:r>
          </a:p>
          <a:p>
            <a:r>
              <a:rPr lang="en-US" dirty="0" err="1"/>
              <a:t>Húzzuk</a:t>
            </a:r>
            <a:r>
              <a:rPr lang="en-US" dirty="0"/>
              <a:t> </a:t>
            </a:r>
            <a:r>
              <a:rPr lang="en-US" dirty="0" err="1"/>
              <a:t>rá</a:t>
            </a:r>
            <a:r>
              <a:rPr lang="en-US" dirty="0"/>
              <a:t> a </a:t>
            </a:r>
            <a:r>
              <a:rPr lang="en-US" dirty="0" err="1"/>
              <a:t>jelenetre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7693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Ragdoll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Próbáljuk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: </a:t>
            </a:r>
            <a:r>
              <a:rPr lang="en-US" dirty="0" err="1"/>
              <a:t>szétgurul</a:t>
            </a:r>
            <a:r>
              <a:rPr lang="en-US" dirty="0"/>
              <a:t>. </a:t>
            </a:r>
            <a:r>
              <a:rPr lang="en-US" dirty="0" err="1"/>
              <a:t>Nincsenek</a:t>
            </a:r>
            <a:r>
              <a:rPr lang="en-US" dirty="0"/>
              <a:t> </a:t>
            </a:r>
            <a:r>
              <a:rPr lang="en-US" dirty="0" err="1"/>
              <a:t>kényszerek</a:t>
            </a:r>
            <a:endParaRPr lang="en-US" dirty="0"/>
          </a:p>
          <a:p>
            <a:r>
              <a:rPr lang="en-US" dirty="0" err="1"/>
              <a:t>Készítsunk</a:t>
            </a:r>
            <a:r>
              <a:rPr lang="en-US" dirty="0"/>
              <a:t> ragdoll-t:</a:t>
            </a:r>
          </a:p>
          <a:p>
            <a:pPr lvl="1"/>
            <a:r>
              <a:rPr lang="en-US" dirty="0" err="1"/>
              <a:t>GameObject</a:t>
            </a:r>
            <a:r>
              <a:rPr lang="en-US" dirty="0"/>
              <a:t>/3dObject/Ragdoll</a:t>
            </a:r>
          </a:p>
          <a:p>
            <a:r>
              <a:rPr lang="en-US" dirty="0" err="1"/>
              <a:t>Megjelenik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ablak</a:t>
            </a:r>
            <a:r>
              <a:rPr lang="en-US" dirty="0"/>
              <a:t>, </a:t>
            </a:r>
            <a:r>
              <a:rPr lang="en-US" dirty="0" err="1"/>
              <a:t>ahova</a:t>
            </a:r>
            <a:r>
              <a:rPr lang="en-US" dirty="0"/>
              <a:t> be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húznunk</a:t>
            </a:r>
            <a:r>
              <a:rPr lang="en-US" dirty="0"/>
              <a:t> a </a:t>
            </a:r>
            <a:r>
              <a:rPr lang="en-US" dirty="0" err="1"/>
              <a:t>hierarchia</a:t>
            </a:r>
            <a:r>
              <a:rPr lang="en-US" dirty="0"/>
              <a:t>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elemeit</a:t>
            </a:r>
            <a:r>
              <a:rPr lang="en-US" dirty="0"/>
              <a:t> (</a:t>
            </a:r>
            <a:r>
              <a:rPr lang="en-US" dirty="0" err="1"/>
              <a:t>köv</a:t>
            </a:r>
            <a:r>
              <a:rPr lang="en-US" dirty="0"/>
              <a:t>. 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r>
              <a:rPr lang="en-US" dirty="0"/>
              <a:t>A “T_”-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kezdődő</a:t>
            </a:r>
            <a:r>
              <a:rPr lang="en-US" dirty="0"/>
              <a:t> </a:t>
            </a:r>
            <a:r>
              <a:rPr lang="en-US" dirty="0" err="1"/>
              <a:t>objektumokat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914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berakása</a:t>
            </a:r>
            <a:r>
              <a:rPr lang="en-US" dirty="0"/>
              <a:t> a </a:t>
            </a:r>
            <a:r>
              <a:rPr lang="en-US" dirty="0" err="1"/>
              <a:t>jelenetbe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en-US" dirty="0" err="1"/>
              <a:t>Jó</a:t>
            </a:r>
            <a:r>
              <a:rPr lang="en-US" dirty="0"/>
              <a:t> </a:t>
            </a:r>
            <a:r>
              <a:rPr lang="en-US" dirty="0" err="1"/>
              <a:t>lenne</a:t>
            </a:r>
            <a:r>
              <a:rPr lang="en-US" dirty="0"/>
              <a:t>, ha a </a:t>
            </a:r>
            <a:r>
              <a:rPr lang="en-US" dirty="0" err="1"/>
              <a:t>középpontja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alján</a:t>
            </a:r>
            <a:r>
              <a:rPr lang="en-US" dirty="0"/>
              <a:t> </a:t>
            </a:r>
            <a:r>
              <a:rPr lang="en-US" dirty="0" err="1"/>
              <a:t>lenne</a:t>
            </a:r>
            <a:endParaRPr lang="en-US" dirty="0"/>
          </a:p>
          <a:p>
            <a:r>
              <a:rPr lang="en-US" dirty="0" err="1"/>
              <a:t>Megoldhatjuk</a:t>
            </a:r>
            <a:r>
              <a:rPr lang="en-US" dirty="0"/>
              <a:t> </a:t>
            </a:r>
            <a:r>
              <a:rPr lang="en-US" dirty="0" err="1"/>
              <a:t>transzformáció</a:t>
            </a:r>
            <a:r>
              <a:rPr lang="en-US" dirty="0"/>
              <a:t> </a:t>
            </a:r>
            <a:r>
              <a:rPr lang="en-US" dirty="0" err="1"/>
              <a:t>hierarchiával</a:t>
            </a:r>
            <a:endParaRPr lang="en-US" dirty="0"/>
          </a:p>
          <a:p>
            <a:r>
              <a:rPr lang="en-US" dirty="0" err="1"/>
              <a:t>Csináljunk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üres</a:t>
            </a:r>
            <a:r>
              <a:rPr lang="en-US" dirty="0"/>
              <a:t> </a:t>
            </a:r>
            <a:r>
              <a:rPr lang="en-US" dirty="0" err="1"/>
              <a:t>játék</a:t>
            </a:r>
            <a:r>
              <a:rPr lang="en-US" dirty="0"/>
              <a:t> </a:t>
            </a:r>
            <a:r>
              <a:rPr lang="en-US" dirty="0" err="1"/>
              <a:t>objektumot</a:t>
            </a:r>
            <a:endParaRPr lang="hu-H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505200"/>
            <a:ext cx="601382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1" y="997499"/>
            <a:ext cx="8976578" cy="4983163"/>
          </a:xfrm>
          <a:prstGeom prst="rect">
            <a:avLst/>
          </a:prstGeom>
        </p:spPr>
      </p:pic>
      <p:cxnSp>
        <p:nvCxnSpPr>
          <p:cNvPr id="5" name="Egyenes összekötő nyíllal 4"/>
          <p:cNvCxnSpPr>
            <a:cxnSpLocks/>
          </p:cNvCxnSpPr>
          <p:nvPr/>
        </p:nvCxnSpPr>
        <p:spPr>
          <a:xfrm>
            <a:off x="533400" y="1905000"/>
            <a:ext cx="35052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nyíllal 7"/>
          <p:cNvCxnSpPr>
            <a:cxnSpLocks/>
          </p:cNvCxnSpPr>
          <p:nvPr/>
        </p:nvCxnSpPr>
        <p:spPr>
          <a:xfrm>
            <a:off x="685800" y="2924481"/>
            <a:ext cx="3352800" cy="6569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>
            <a:cxnSpLocks/>
          </p:cNvCxnSpPr>
          <p:nvPr/>
        </p:nvCxnSpPr>
        <p:spPr>
          <a:xfrm flipV="1">
            <a:off x="685800" y="2667000"/>
            <a:ext cx="3352800" cy="14605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75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Próba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95400"/>
            <a:ext cx="7315200" cy="50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06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Fizikai</a:t>
            </a:r>
            <a:r>
              <a:rPr lang="en-US" dirty="0"/>
              <a:t> motor </a:t>
            </a:r>
            <a:r>
              <a:rPr lang="en-US" dirty="0" err="1"/>
              <a:t>paraméterek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2000"/>
          </a:xfrm>
        </p:spPr>
        <p:txBody>
          <a:bodyPr/>
          <a:lstStyle/>
          <a:p>
            <a:r>
              <a:rPr lang="en-US" dirty="0"/>
              <a:t>Edit / Project Settings / Physics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209800"/>
            <a:ext cx="44005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5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err="1"/>
              <a:t>Vége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734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Boltív</a:t>
            </a:r>
            <a:r>
              <a:rPr lang="en-US" dirty="0"/>
              <a:t> </a:t>
            </a:r>
            <a:r>
              <a:rPr lang="en-US" dirty="0" err="1"/>
              <a:t>elhelyezése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371599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Húzzuk</a:t>
            </a:r>
            <a:r>
              <a:rPr lang="en-US" dirty="0"/>
              <a:t> a Cube </a:t>
            </a:r>
            <a:r>
              <a:rPr lang="en-US" dirty="0" err="1"/>
              <a:t>objektumot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GameObject</a:t>
            </a:r>
            <a:r>
              <a:rPr lang="en-US" dirty="0"/>
              <a:t> </a:t>
            </a:r>
            <a:r>
              <a:rPr lang="en-US" dirty="0" err="1"/>
              <a:t>objektumra</a:t>
            </a:r>
            <a:r>
              <a:rPr lang="en-US" dirty="0"/>
              <a:t> (</a:t>
            </a:r>
            <a:r>
              <a:rPr lang="en-US" dirty="0" err="1"/>
              <a:t>ezzel</a:t>
            </a:r>
            <a:r>
              <a:rPr lang="en-US" dirty="0"/>
              <a:t> </a:t>
            </a:r>
            <a:r>
              <a:rPr lang="en-US" dirty="0" err="1"/>
              <a:t>alá</a:t>
            </a:r>
            <a:r>
              <a:rPr lang="en-US" dirty="0"/>
              <a:t> </a:t>
            </a:r>
            <a:r>
              <a:rPr lang="en-US" dirty="0" err="1"/>
              <a:t>rendeltük</a:t>
            </a:r>
            <a:r>
              <a:rPr lang="en-US" dirty="0"/>
              <a:t> a </a:t>
            </a:r>
            <a:r>
              <a:rPr lang="en-US" dirty="0" err="1"/>
              <a:t>hierarhiában</a:t>
            </a:r>
            <a:r>
              <a:rPr lang="en-US" dirty="0"/>
              <a:t>)</a:t>
            </a:r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objektum</a:t>
            </a:r>
            <a:r>
              <a:rPr lang="en-US" dirty="0"/>
              <a:t> </a:t>
            </a:r>
            <a:r>
              <a:rPr lang="en-US" dirty="0" err="1"/>
              <a:t>transzformációja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hu-HU" dirty="0"/>
              <a:t> </a:t>
            </a:r>
            <a:r>
              <a:rPr lang="en-US" dirty="0" err="1"/>
              <a:t>identitás</a:t>
            </a:r>
            <a:endParaRPr lang="en-US" dirty="0"/>
          </a:p>
          <a:p>
            <a:r>
              <a:rPr lang="en-US" dirty="0"/>
              <a:t>A Cube </a:t>
            </a:r>
            <a:r>
              <a:rPr lang="en-US" dirty="0" err="1"/>
              <a:t>transzformációját</a:t>
            </a:r>
            <a:r>
              <a:rPr lang="en-US" dirty="0"/>
              <a:t> </a:t>
            </a:r>
            <a:r>
              <a:rPr lang="en-US" dirty="0" err="1"/>
              <a:t>addig</a:t>
            </a:r>
            <a:r>
              <a:rPr lang="en-US" dirty="0"/>
              <a:t> </a:t>
            </a:r>
            <a:r>
              <a:rPr lang="en-US" dirty="0" err="1"/>
              <a:t>állítsuk</a:t>
            </a:r>
            <a:r>
              <a:rPr lang="en-US" dirty="0"/>
              <a:t>, </a:t>
            </a:r>
            <a:r>
              <a:rPr lang="en-US" dirty="0" err="1"/>
              <a:t>míg</a:t>
            </a:r>
            <a:r>
              <a:rPr lang="en-US" dirty="0"/>
              <a:t> a </a:t>
            </a:r>
            <a:r>
              <a:rPr lang="en-US" dirty="0" err="1"/>
              <a:t>talp</a:t>
            </a:r>
            <a:r>
              <a:rPr lang="en-US" dirty="0"/>
              <a:t> a </a:t>
            </a:r>
            <a:r>
              <a:rPr lang="en-US" dirty="0" err="1"/>
              <a:t>talajon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áll</a:t>
            </a:r>
            <a:r>
              <a:rPr lang="en-US" dirty="0"/>
              <a:t> (a </a:t>
            </a:r>
            <a:r>
              <a:rPr lang="en-US" dirty="0" err="1"/>
              <a:t>globális</a:t>
            </a:r>
            <a:r>
              <a:rPr lang="en-US" dirty="0"/>
              <a:t> </a:t>
            </a:r>
            <a:r>
              <a:rPr lang="en-US" dirty="0" err="1"/>
              <a:t>origó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középen</a:t>
            </a:r>
            <a:r>
              <a:rPr lang="en-US" dirty="0"/>
              <a:t>)</a:t>
            </a:r>
            <a:endParaRPr lang="hu-H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895600"/>
            <a:ext cx="791527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llipszis 4"/>
          <p:cNvSpPr/>
          <p:nvPr/>
        </p:nvSpPr>
        <p:spPr>
          <a:xfrm>
            <a:off x="2286000" y="3352800"/>
            <a:ext cx="838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/>
          <p:cNvSpPr/>
          <p:nvPr/>
        </p:nvSpPr>
        <p:spPr>
          <a:xfrm>
            <a:off x="914400" y="335280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/>
          <p:cNvSpPr/>
          <p:nvPr/>
        </p:nvSpPr>
        <p:spPr>
          <a:xfrm>
            <a:off x="6248400" y="4343400"/>
            <a:ext cx="2209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/>
          <p:cNvSpPr/>
          <p:nvPr/>
        </p:nvSpPr>
        <p:spPr>
          <a:xfrm>
            <a:off x="381000" y="4114800"/>
            <a:ext cx="1371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2861</Words>
  <Application>Microsoft Office PowerPoint</Application>
  <PresentationFormat>Diavetítés a képernyőre (4:3 oldalarány)</PresentationFormat>
  <Paragraphs>476</Paragraphs>
  <Slides>83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83</vt:i4>
      </vt:variant>
    </vt:vector>
  </HeadingPairs>
  <TitlesOfParts>
    <vt:vector size="88" baseType="lpstr">
      <vt:lpstr>Arial</vt:lpstr>
      <vt:lpstr>Calibri</vt:lpstr>
      <vt:lpstr>Constantia</vt:lpstr>
      <vt:lpstr>Wingdings 2</vt:lpstr>
      <vt:lpstr>Office-téma</vt:lpstr>
      <vt:lpstr>Unity alapjai</vt:lpstr>
      <vt:lpstr>Új projekt</vt:lpstr>
      <vt:lpstr>Miből áll egy Unity projekt?</vt:lpstr>
      <vt:lpstr>Asset Import</vt:lpstr>
      <vt:lpstr>Asset Import</vt:lpstr>
      <vt:lpstr>Boltív berakása a jelenetbe</vt:lpstr>
      <vt:lpstr>Boltív berakása a jelenetbe</vt:lpstr>
      <vt:lpstr>Boltív berakása a jelenetbe</vt:lpstr>
      <vt:lpstr>Boltív elhelyezése</vt:lpstr>
      <vt:lpstr>Anyagjellemző befejezése</vt:lpstr>
      <vt:lpstr>Inspector rögzítés</vt:lpstr>
      <vt:lpstr>Textúra megadása</vt:lpstr>
      <vt:lpstr>Anyagjellemző beállítása</vt:lpstr>
      <vt:lpstr>Több boltív behelyezése</vt:lpstr>
      <vt:lpstr>Több boltív behelyezése</vt:lpstr>
      <vt:lpstr>Szkript létrehozása</vt:lpstr>
      <vt:lpstr>Szkript szerkesztése</vt:lpstr>
      <vt:lpstr>Alap Script</vt:lpstr>
      <vt:lpstr>Szkript alapok</vt:lpstr>
      <vt:lpstr>Eseménykezelők</vt:lpstr>
      <vt:lpstr>Generáló szkript</vt:lpstr>
      <vt:lpstr>Generáló szkript</vt:lpstr>
      <vt:lpstr>PowerPoint-bemutató</vt:lpstr>
      <vt:lpstr>Pálya véglegesítése</vt:lpstr>
      <vt:lpstr>Talaj</vt:lpstr>
      <vt:lpstr>Futtatás</vt:lpstr>
      <vt:lpstr>Talaj anyagjellemző</vt:lpstr>
      <vt:lpstr>Futtatás</vt:lpstr>
      <vt:lpstr>Fényforrás</vt:lpstr>
      <vt:lpstr>Új fényforrás</vt:lpstr>
      <vt:lpstr>Futtatás</vt:lpstr>
      <vt:lpstr>Feladat: fényforrás mozgatása</vt:lpstr>
      <vt:lpstr>Fényforrás mozgatása</vt:lpstr>
      <vt:lpstr>Futtatás</vt:lpstr>
      <vt:lpstr>Kamera mozgatása</vt:lpstr>
      <vt:lpstr>Kamera mozgatás szkript</vt:lpstr>
      <vt:lpstr>Kamera forgás</vt:lpstr>
      <vt:lpstr>Dobozok</vt:lpstr>
      <vt:lpstr>Dobozok II.</vt:lpstr>
      <vt:lpstr>Talaj fizika</vt:lpstr>
      <vt:lpstr>Fizika kipróbálása</vt:lpstr>
      <vt:lpstr>Doboz prefab</vt:lpstr>
      <vt:lpstr>Futtatás</vt:lpstr>
      <vt:lpstr>Labdák I.</vt:lpstr>
      <vt:lpstr>Labdák II.</vt:lpstr>
      <vt:lpstr>Labdák III.</vt:lpstr>
      <vt:lpstr>Feladat: labda kilövő szkript</vt:lpstr>
      <vt:lpstr>Feladat: labda kilövő szkript</vt:lpstr>
      <vt:lpstr>Fizikai anyagjellemzők</vt:lpstr>
      <vt:lpstr>Feladat</vt:lpstr>
      <vt:lpstr>Animált objektum</vt:lpstr>
      <vt:lpstr>Animált objektum</vt:lpstr>
      <vt:lpstr>Összetett fizikai alakzat</vt:lpstr>
      <vt:lpstr>Összetett fizikai alakzat</vt:lpstr>
      <vt:lpstr>Animált fizikai objektum</vt:lpstr>
      <vt:lpstr>Explosive</vt:lpstr>
      <vt:lpstr>Smooth Normal</vt:lpstr>
      <vt:lpstr>Trigger</vt:lpstr>
      <vt:lpstr>Trigger</vt:lpstr>
      <vt:lpstr>Explosive szkript</vt:lpstr>
      <vt:lpstr>Explosive</vt:lpstr>
      <vt:lpstr>Program publikálása</vt:lpstr>
      <vt:lpstr>Kényszerek</vt:lpstr>
      <vt:lpstr>Feladatok</vt:lpstr>
      <vt:lpstr>Ajtó</vt:lpstr>
      <vt:lpstr>Hinge joint</vt:lpstr>
      <vt:lpstr>Hinge joint</vt:lpstr>
      <vt:lpstr>PowerPoint-bemutató</vt:lpstr>
      <vt:lpstr>Két test összekapcsolása</vt:lpstr>
      <vt:lpstr>Két test összekapcsolása</vt:lpstr>
      <vt:lpstr>Connected Anchor</vt:lpstr>
      <vt:lpstr>Fixed joint</vt:lpstr>
      <vt:lpstr>Spring joint</vt:lpstr>
      <vt:lpstr>Character joint</vt:lpstr>
      <vt:lpstr>Character joint</vt:lpstr>
      <vt:lpstr>Configurable joint</vt:lpstr>
      <vt:lpstr>Feladat</vt:lpstr>
      <vt:lpstr>Ragdoll</vt:lpstr>
      <vt:lpstr>Ragdoll</vt:lpstr>
      <vt:lpstr>PowerPoint-bemutató</vt:lpstr>
      <vt:lpstr>Próba</vt:lpstr>
      <vt:lpstr>Fizikai motor paraméterek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umitomi</dc:creator>
  <cp:lastModifiedBy>Fridvalszky András Máté</cp:lastModifiedBy>
  <cp:revision>93</cp:revision>
  <dcterms:created xsi:type="dcterms:W3CDTF">2015-10-21T21:10:40Z</dcterms:created>
  <dcterms:modified xsi:type="dcterms:W3CDTF">2022-09-12T11:40:36Z</dcterms:modified>
</cp:coreProperties>
</file>